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244BC7-7CB3-417F-8249-FE623B14B2D9}" type="doc">
      <dgm:prSet loTypeId="urn:microsoft.com/office/officeart/2005/8/layout/hierarchy3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A9A3F346-CEDC-4D85-A7EF-1987B88C2A50}">
      <dgm:prSet phldrT="[Text]"/>
      <dgm:spPr/>
      <dgm:t>
        <a:bodyPr/>
        <a:lstStyle/>
        <a:p>
          <a:r>
            <a:rPr lang="en-US" b="1"/>
            <a:t>Dr </a:t>
          </a:r>
          <a:r>
            <a:rPr lang="en-US" b="1" dirty="0"/>
            <a:t>Hugh Brady</a:t>
          </a:r>
        </a:p>
        <a:p>
          <a:r>
            <a:rPr lang="en-US" b="1" u="sng" dirty="0"/>
            <a:t> Corporate Compliance &amp; Resource Optimisation</a:t>
          </a:r>
        </a:p>
      </dgm:t>
    </dgm:pt>
    <dgm:pt modelId="{D1CD62A1-F37E-4136-BD4D-54B5E86BABDC}" type="parTrans" cxnId="{67E2AD37-1DE3-4BFE-A694-416B4D592746}">
      <dgm:prSet/>
      <dgm:spPr/>
      <dgm:t>
        <a:bodyPr/>
        <a:lstStyle/>
        <a:p>
          <a:endParaRPr lang="en-US"/>
        </a:p>
      </dgm:t>
    </dgm:pt>
    <dgm:pt modelId="{C7D9104F-45AA-4F58-9F00-28C5DCC51E19}" type="sibTrans" cxnId="{67E2AD37-1DE3-4BFE-A694-416B4D592746}">
      <dgm:prSet/>
      <dgm:spPr/>
      <dgm:t>
        <a:bodyPr/>
        <a:lstStyle/>
        <a:p>
          <a:endParaRPr lang="en-US"/>
        </a:p>
      </dgm:t>
    </dgm:pt>
    <dgm:pt modelId="{7C0B428A-2D23-4AF8-840F-D89DBE8590C8}">
      <dgm:prSet phldrT="[Text]"/>
      <dgm:spPr/>
      <dgm:t>
        <a:bodyPr/>
        <a:lstStyle/>
        <a:p>
          <a:r>
            <a:rPr lang="en-US" b="1" dirty="0"/>
            <a:t>Mr Ivan McConkey</a:t>
          </a:r>
        </a:p>
        <a:p>
          <a:r>
            <a:rPr lang="en-US" b="1" u="sng" dirty="0"/>
            <a:t>National Integrated Staff Records and Pay Programme (NiSRP)</a:t>
          </a:r>
        </a:p>
      </dgm:t>
    </dgm:pt>
    <dgm:pt modelId="{6F11372A-36F3-455D-80B1-149CD7658B41}" type="parTrans" cxnId="{F16DD3F8-1196-4C8A-A2FF-482BBC60BD3B}">
      <dgm:prSet/>
      <dgm:spPr/>
      <dgm:t>
        <a:bodyPr/>
        <a:lstStyle/>
        <a:p>
          <a:endParaRPr lang="en-US"/>
        </a:p>
      </dgm:t>
    </dgm:pt>
    <dgm:pt modelId="{4609517E-C015-46EB-AACA-6A9441C1EB81}" type="sibTrans" cxnId="{F16DD3F8-1196-4C8A-A2FF-482BBC60BD3B}">
      <dgm:prSet/>
      <dgm:spPr/>
      <dgm:t>
        <a:bodyPr/>
        <a:lstStyle/>
        <a:p>
          <a:endParaRPr lang="en-US"/>
        </a:p>
      </dgm:t>
    </dgm:pt>
    <dgm:pt modelId="{5E247D6F-7571-4BF0-9F6A-1123ACC305CD}">
      <dgm:prSet/>
      <dgm:spPr/>
      <dgm:t>
        <a:bodyPr/>
        <a:lstStyle/>
        <a:p>
          <a:r>
            <a:rPr lang="en-US" b="1" dirty="0"/>
            <a:t>Ms Theresa Heller</a:t>
          </a:r>
        </a:p>
        <a:p>
          <a:r>
            <a:rPr lang="en-US" b="1" u="sng" dirty="0"/>
            <a:t>Corporate Business Partner </a:t>
          </a:r>
        </a:p>
      </dgm:t>
    </dgm:pt>
    <dgm:pt modelId="{B87FA93A-7648-409A-B1B9-FE34D33DC868}" type="parTrans" cxnId="{4A138288-E8B5-4286-A992-B64E824794CD}">
      <dgm:prSet/>
      <dgm:spPr/>
      <dgm:t>
        <a:bodyPr/>
        <a:lstStyle/>
        <a:p>
          <a:endParaRPr lang="en-US"/>
        </a:p>
      </dgm:t>
    </dgm:pt>
    <dgm:pt modelId="{815C4BF2-A27C-4EFE-8727-AA6BFB75E9EB}" type="sibTrans" cxnId="{4A138288-E8B5-4286-A992-B64E824794CD}">
      <dgm:prSet/>
      <dgm:spPr/>
      <dgm:t>
        <a:bodyPr/>
        <a:lstStyle/>
        <a:p>
          <a:endParaRPr lang="en-US"/>
        </a:p>
      </dgm:t>
    </dgm:pt>
    <dgm:pt modelId="{82CDB5FF-1F3F-4254-83D3-00A80020401B}">
      <dgm:prSet/>
      <dgm:spPr/>
      <dgm:t>
        <a:bodyPr/>
        <a:lstStyle/>
        <a:p>
          <a:r>
            <a:rPr lang="en-US" b="1" dirty="0"/>
            <a:t>Ms Eileen Winnington</a:t>
          </a:r>
        </a:p>
        <a:p>
          <a:r>
            <a:rPr lang="en-US" b="1" u="sng" dirty="0"/>
            <a:t>HR Shared Services</a:t>
          </a:r>
        </a:p>
      </dgm:t>
    </dgm:pt>
    <dgm:pt modelId="{E566848D-7314-4973-BB49-3639ECCF0B35}" type="parTrans" cxnId="{F81F3463-F209-47A4-AF40-580B2DE71E5C}">
      <dgm:prSet/>
      <dgm:spPr/>
      <dgm:t>
        <a:bodyPr/>
        <a:lstStyle/>
        <a:p>
          <a:endParaRPr lang="en-US"/>
        </a:p>
      </dgm:t>
    </dgm:pt>
    <dgm:pt modelId="{6A597954-5A89-47A0-AAD7-E8D91C0000F1}" type="sibTrans" cxnId="{F81F3463-F209-47A4-AF40-580B2DE71E5C}">
      <dgm:prSet/>
      <dgm:spPr/>
      <dgm:t>
        <a:bodyPr/>
        <a:lstStyle/>
        <a:p>
          <a:endParaRPr lang="en-US"/>
        </a:p>
      </dgm:t>
    </dgm:pt>
    <dgm:pt modelId="{09CB5862-3F9A-4920-BE7A-74191BE19891}">
      <dgm:prSet/>
      <dgm:spPr/>
      <dgm:t>
        <a:bodyPr/>
        <a:lstStyle/>
        <a:p>
          <a:r>
            <a:rPr lang="en-US" b="1" dirty="0" err="1"/>
            <a:t>Mr</a:t>
          </a:r>
          <a:r>
            <a:rPr lang="en-US" b="1" dirty="0"/>
            <a:t> Paul Gahan</a:t>
          </a:r>
        </a:p>
        <a:p>
          <a:r>
            <a:rPr lang="en-US" b="1" u="sng" dirty="0"/>
            <a:t>Leadership &amp; Capability</a:t>
          </a:r>
        </a:p>
      </dgm:t>
    </dgm:pt>
    <dgm:pt modelId="{C854A46B-84E8-415D-AE74-E2DB4DC797C3}" type="parTrans" cxnId="{5F09C8AD-BE4A-4795-9EDF-8F65009C8A04}">
      <dgm:prSet/>
      <dgm:spPr/>
      <dgm:t>
        <a:bodyPr/>
        <a:lstStyle/>
        <a:p>
          <a:endParaRPr lang="en-US"/>
        </a:p>
      </dgm:t>
    </dgm:pt>
    <dgm:pt modelId="{DAE22E9A-0F61-41A2-B201-D07B7743D54E}" type="sibTrans" cxnId="{5F09C8AD-BE4A-4795-9EDF-8F65009C8A04}">
      <dgm:prSet/>
      <dgm:spPr/>
      <dgm:t>
        <a:bodyPr/>
        <a:lstStyle/>
        <a:p>
          <a:endParaRPr lang="en-US"/>
        </a:p>
      </dgm:t>
    </dgm:pt>
    <dgm:pt modelId="{A9582A6F-A25F-4309-A103-C6B12CCC2B61}">
      <dgm:prSet/>
      <dgm:spPr/>
      <dgm:t>
        <a:bodyPr/>
        <a:lstStyle/>
        <a:p>
          <a:r>
            <a:rPr lang="en-US" b="1" dirty="0"/>
            <a:t>Ms Eithne Fox</a:t>
          </a:r>
        </a:p>
        <a:p>
          <a:r>
            <a:rPr lang="en-US" b="1" u="sng" dirty="0"/>
            <a:t>Recruitment Reform &amp; Resourcing </a:t>
          </a:r>
        </a:p>
      </dgm:t>
    </dgm:pt>
    <dgm:pt modelId="{35E1173E-4CE9-4136-9E5D-B75A6AFDBE4A}" type="parTrans" cxnId="{33B9BC3A-7AC5-4FCA-8867-18C149AADF8B}">
      <dgm:prSet/>
      <dgm:spPr/>
      <dgm:t>
        <a:bodyPr/>
        <a:lstStyle/>
        <a:p>
          <a:endParaRPr lang="en-US"/>
        </a:p>
      </dgm:t>
    </dgm:pt>
    <dgm:pt modelId="{5CE5843B-5981-412F-A5D4-2AE149E55A30}" type="sibTrans" cxnId="{33B9BC3A-7AC5-4FCA-8867-18C149AADF8B}">
      <dgm:prSet/>
      <dgm:spPr/>
      <dgm:t>
        <a:bodyPr/>
        <a:lstStyle/>
        <a:p>
          <a:endParaRPr lang="en-US"/>
        </a:p>
      </dgm:t>
    </dgm:pt>
    <dgm:pt modelId="{CF11AB89-FEAE-46C5-BA30-7D5BC9464340}">
      <dgm:prSet/>
      <dgm:spPr/>
      <dgm:t>
        <a:bodyPr/>
        <a:lstStyle/>
        <a:p>
          <a:r>
            <a:rPr lang="en-US" b="1" dirty="0"/>
            <a:t>Ms Norah Mason</a:t>
          </a:r>
        </a:p>
        <a:p>
          <a:r>
            <a:rPr lang="en-US" b="1" u="sng" dirty="0"/>
            <a:t>National Employee Relations</a:t>
          </a:r>
        </a:p>
      </dgm:t>
    </dgm:pt>
    <dgm:pt modelId="{35FF4DF2-09C1-482C-836A-B39A93B2480C}" type="parTrans" cxnId="{410C5DAC-AD7C-4708-8F1B-531BA03D16A8}">
      <dgm:prSet/>
      <dgm:spPr/>
      <dgm:t>
        <a:bodyPr/>
        <a:lstStyle/>
        <a:p>
          <a:endParaRPr lang="en-US"/>
        </a:p>
      </dgm:t>
    </dgm:pt>
    <dgm:pt modelId="{0EBE8A6D-6434-444B-966E-DA229296B8E8}" type="sibTrans" cxnId="{410C5DAC-AD7C-4708-8F1B-531BA03D16A8}">
      <dgm:prSet/>
      <dgm:spPr/>
      <dgm:t>
        <a:bodyPr/>
        <a:lstStyle/>
        <a:p>
          <a:endParaRPr lang="en-US"/>
        </a:p>
      </dgm:t>
    </dgm:pt>
    <dgm:pt modelId="{94780A1A-7845-4BDC-86BB-0C59EC6FD795}">
      <dgm:prSet/>
      <dgm:spPr/>
      <dgm:t>
        <a:bodyPr/>
        <a:lstStyle/>
        <a:p>
          <a:r>
            <a:rPr lang="en-US" b="1" dirty="0"/>
            <a:t>Dr Philippa Withero</a:t>
          </a:r>
        </a:p>
        <a:p>
          <a:r>
            <a:rPr lang="en-US" b="1" u="sng" dirty="0"/>
            <a:t>Strategic Workforce Planning &amp; Intelligence </a:t>
          </a:r>
        </a:p>
      </dgm:t>
    </dgm:pt>
    <dgm:pt modelId="{ADFE010A-DA07-405D-A0A1-4A3F8DDB5DEB}" type="parTrans" cxnId="{1CCE2B79-51B9-4773-B9DE-C1DD923DDDB6}">
      <dgm:prSet/>
      <dgm:spPr/>
      <dgm:t>
        <a:bodyPr/>
        <a:lstStyle/>
        <a:p>
          <a:endParaRPr lang="en-US"/>
        </a:p>
      </dgm:t>
    </dgm:pt>
    <dgm:pt modelId="{7E407008-60C1-414C-8775-38E87A17DC3D}" type="sibTrans" cxnId="{1CCE2B79-51B9-4773-B9DE-C1DD923DDDB6}">
      <dgm:prSet/>
      <dgm:spPr/>
      <dgm:t>
        <a:bodyPr/>
        <a:lstStyle/>
        <a:p>
          <a:endParaRPr lang="en-US"/>
        </a:p>
      </dgm:t>
    </dgm:pt>
    <dgm:pt modelId="{99B7DF87-742F-41F8-B1DE-5412E4AE769A}">
      <dgm:prSet/>
      <dgm:spPr/>
      <dgm:t>
        <a:bodyPr/>
        <a:lstStyle/>
        <a:p>
          <a:r>
            <a:rPr lang="en-US" b="1" dirty="0" err="1"/>
            <a:t>Mr</a:t>
          </a:r>
          <a:r>
            <a:rPr lang="en-US" b="1" dirty="0"/>
            <a:t> Eamonn Hunt</a:t>
          </a:r>
        </a:p>
        <a:p>
          <a:r>
            <a:rPr lang="en-US" b="1" u="sng" dirty="0"/>
            <a:t>National Employee Relations </a:t>
          </a:r>
        </a:p>
      </dgm:t>
    </dgm:pt>
    <dgm:pt modelId="{AB7E0F52-6CFC-4DCF-A7EA-A0D9A28954FD}" type="parTrans" cxnId="{9454729C-1A6F-494C-8124-3C6562B97550}">
      <dgm:prSet/>
      <dgm:spPr/>
      <dgm:t>
        <a:bodyPr/>
        <a:lstStyle/>
        <a:p>
          <a:endParaRPr lang="en-US"/>
        </a:p>
      </dgm:t>
    </dgm:pt>
    <dgm:pt modelId="{9DB2EC7D-07BB-405C-8303-55944DC4E22F}" type="sibTrans" cxnId="{9454729C-1A6F-494C-8124-3C6562B97550}">
      <dgm:prSet/>
      <dgm:spPr/>
      <dgm:t>
        <a:bodyPr/>
        <a:lstStyle/>
        <a:p>
          <a:endParaRPr lang="en-US"/>
        </a:p>
      </dgm:t>
    </dgm:pt>
    <dgm:pt modelId="{00DC2BD6-B271-44DE-B9F5-84B1920957E9}">
      <dgm:prSet/>
      <dgm:spPr/>
      <dgm:t>
        <a:bodyPr/>
        <a:lstStyle/>
        <a:p>
          <a:r>
            <a:rPr lang="en-US" dirty="0"/>
            <a:t>Employee Relations Policy, Advisory &amp; Investigative services </a:t>
          </a:r>
        </a:p>
      </dgm:t>
    </dgm:pt>
    <dgm:pt modelId="{80933503-F6D0-4F00-BD6E-3ADCC96F59EB}" type="parTrans" cxnId="{8B2135AD-B4C2-4AEA-BB38-EAA803756B74}">
      <dgm:prSet/>
      <dgm:spPr/>
      <dgm:t>
        <a:bodyPr/>
        <a:lstStyle/>
        <a:p>
          <a:endParaRPr lang="en-US"/>
        </a:p>
      </dgm:t>
    </dgm:pt>
    <dgm:pt modelId="{22CD0C47-5895-4B98-A7E6-D99ABC20C97F}" type="sibTrans" cxnId="{8B2135AD-B4C2-4AEA-BB38-EAA803756B74}">
      <dgm:prSet/>
      <dgm:spPr/>
      <dgm:t>
        <a:bodyPr/>
        <a:lstStyle/>
        <a:p>
          <a:endParaRPr lang="en-US"/>
        </a:p>
      </dgm:t>
    </dgm:pt>
    <dgm:pt modelId="{4B274785-396D-4CCA-A325-2E46457D7E32}">
      <dgm:prSet/>
      <dgm:spPr/>
      <dgm:t>
        <a:bodyPr/>
        <a:lstStyle/>
        <a:p>
          <a:r>
            <a:rPr lang="en-IE" dirty="0"/>
            <a:t>Employee Relations Policies &amp; Procedures, development and interpretation </a:t>
          </a:r>
        </a:p>
      </dgm:t>
    </dgm:pt>
    <dgm:pt modelId="{8BD0E2C9-C0DA-4B4B-B761-9BEF03E1AA94}" type="parTrans" cxnId="{8A11629E-7630-440C-B35E-0F138CE5CF66}">
      <dgm:prSet/>
      <dgm:spPr/>
      <dgm:t>
        <a:bodyPr/>
        <a:lstStyle/>
        <a:p>
          <a:endParaRPr lang="en-US"/>
        </a:p>
      </dgm:t>
    </dgm:pt>
    <dgm:pt modelId="{21F6F653-594D-4458-B3D4-7901EA2018EF}" type="sibTrans" cxnId="{8A11629E-7630-440C-B35E-0F138CE5CF66}">
      <dgm:prSet/>
      <dgm:spPr/>
      <dgm:t>
        <a:bodyPr/>
        <a:lstStyle/>
        <a:p>
          <a:endParaRPr lang="en-US"/>
        </a:p>
      </dgm:t>
    </dgm:pt>
    <dgm:pt modelId="{A0F2080A-16CB-4B13-8C17-57D065693D2B}">
      <dgm:prSet/>
      <dgm:spPr/>
      <dgm:t>
        <a:bodyPr/>
        <a:lstStyle/>
        <a:p>
          <a:r>
            <a:rPr lang="en-IE" dirty="0"/>
            <a:t>Complex Query Case Management </a:t>
          </a:r>
        </a:p>
      </dgm:t>
    </dgm:pt>
    <dgm:pt modelId="{F167D050-E662-417F-8B00-1E89A3C154F7}" type="parTrans" cxnId="{915428C6-CA77-4983-9508-354052A0266D}">
      <dgm:prSet/>
      <dgm:spPr/>
      <dgm:t>
        <a:bodyPr/>
        <a:lstStyle/>
        <a:p>
          <a:endParaRPr lang="en-US"/>
        </a:p>
      </dgm:t>
    </dgm:pt>
    <dgm:pt modelId="{67BE553F-F625-4FB7-803B-F2C6E9CAEF5C}" type="sibTrans" cxnId="{915428C6-CA77-4983-9508-354052A0266D}">
      <dgm:prSet/>
      <dgm:spPr/>
      <dgm:t>
        <a:bodyPr/>
        <a:lstStyle/>
        <a:p>
          <a:endParaRPr lang="en-US"/>
        </a:p>
      </dgm:t>
    </dgm:pt>
    <dgm:pt modelId="{D1A23902-B385-4D3B-88D7-8C0F8958D010}">
      <dgm:prSet/>
      <dgm:spPr/>
      <dgm:t>
        <a:bodyPr/>
        <a:lstStyle/>
        <a:p>
          <a:r>
            <a:rPr lang="en-IE" dirty="0"/>
            <a:t>National Investigations</a:t>
          </a:r>
        </a:p>
      </dgm:t>
    </dgm:pt>
    <dgm:pt modelId="{8D2AF852-B01F-40AF-AF3D-BFB5DE457816}" type="parTrans" cxnId="{221A57D1-83C4-4027-8DF7-D76BAC0D2AF4}">
      <dgm:prSet/>
      <dgm:spPr/>
      <dgm:t>
        <a:bodyPr/>
        <a:lstStyle/>
        <a:p>
          <a:endParaRPr lang="en-US"/>
        </a:p>
      </dgm:t>
    </dgm:pt>
    <dgm:pt modelId="{48ED9F15-8DA4-420B-A04E-0E93F8D4C50A}" type="sibTrans" cxnId="{221A57D1-83C4-4027-8DF7-D76BAC0D2AF4}">
      <dgm:prSet/>
      <dgm:spPr/>
      <dgm:t>
        <a:bodyPr/>
        <a:lstStyle/>
        <a:p>
          <a:endParaRPr lang="en-US"/>
        </a:p>
      </dgm:t>
    </dgm:pt>
    <dgm:pt modelId="{9EFBF4C6-7EEB-4021-88D4-3877E156B0A8}">
      <dgm:prSet/>
      <dgm:spPr/>
      <dgm:t>
        <a:bodyPr/>
        <a:lstStyle/>
        <a:p>
          <a:r>
            <a:rPr lang="en-IE" dirty="0"/>
            <a:t>Mediation</a:t>
          </a:r>
        </a:p>
      </dgm:t>
    </dgm:pt>
    <dgm:pt modelId="{F873B0B5-FB8D-4036-B3DC-23F13C5D08C9}" type="parTrans" cxnId="{5461347A-D7A3-496B-A102-00A568AF3841}">
      <dgm:prSet/>
      <dgm:spPr/>
      <dgm:t>
        <a:bodyPr/>
        <a:lstStyle/>
        <a:p>
          <a:endParaRPr lang="en-US"/>
        </a:p>
      </dgm:t>
    </dgm:pt>
    <dgm:pt modelId="{997BC6DC-FE5E-4DDF-9D1C-22C2B3B0DBFD}" type="sibTrans" cxnId="{5461347A-D7A3-496B-A102-00A568AF3841}">
      <dgm:prSet/>
      <dgm:spPr/>
      <dgm:t>
        <a:bodyPr/>
        <a:lstStyle/>
        <a:p>
          <a:endParaRPr lang="en-US"/>
        </a:p>
      </dgm:t>
    </dgm:pt>
    <dgm:pt modelId="{EB3F0F93-D763-493F-81D0-ACC585CAF642}">
      <dgm:prSet/>
      <dgm:spPr/>
      <dgm:t>
        <a:bodyPr/>
        <a:lstStyle/>
        <a:p>
          <a:r>
            <a:rPr lang="en-IE" dirty="0"/>
            <a:t>ER Advisory and Guidance Services (inc Employee Helpdesk)</a:t>
          </a:r>
        </a:p>
      </dgm:t>
    </dgm:pt>
    <dgm:pt modelId="{14E0B24C-109B-46E3-9E8C-BF529CF1BD41}" type="parTrans" cxnId="{00975905-1E7D-4A56-8957-3E2A3E06629D}">
      <dgm:prSet/>
      <dgm:spPr/>
      <dgm:t>
        <a:bodyPr/>
        <a:lstStyle/>
        <a:p>
          <a:endParaRPr lang="en-US"/>
        </a:p>
      </dgm:t>
    </dgm:pt>
    <dgm:pt modelId="{82B57197-DD44-4D6B-87A1-226604E75BA7}" type="sibTrans" cxnId="{00975905-1E7D-4A56-8957-3E2A3E06629D}">
      <dgm:prSet/>
      <dgm:spPr/>
      <dgm:t>
        <a:bodyPr/>
        <a:lstStyle/>
        <a:p>
          <a:endParaRPr lang="en-US"/>
        </a:p>
      </dgm:t>
    </dgm:pt>
    <dgm:pt modelId="{536F537B-CB40-48BC-A22F-761E139EB488}">
      <dgm:prSet/>
      <dgm:spPr/>
      <dgm:t>
        <a:bodyPr/>
        <a:lstStyle/>
        <a:p>
          <a:r>
            <a:rPr lang="en-IE" dirty="0"/>
            <a:t>Dismissal Appeals</a:t>
          </a:r>
        </a:p>
      </dgm:t>
    </dgm:pt>
    <dgm:pt modelId="{6F43389E-AB0C-4FB0-AA20-E40C9200D817}" type="parTrans" cxnId="{6C2655E8-E6AB-434E-93F9-2BEA04400D8E}">
      <dgm:prSet/>
      <dgm:spPr/>
      <dgm:t>
        <a:bodyPr/>
        <a:lstStyle/>
        <a:p>
          <a:endParaRPr lang="en-US"/>
        </a:p>
      </dgm:t>
    </dgm:pt>
    <dgm:pt modelId="{4F6A9C2D-0394-4D2D-9402-C79689BF9027}" type="sibTrans" cxnId="{6C2655E8-E6AB-434E-93F9-2BEA04400D8E}">
      <dgm:prSet/>
      <dgm:spPr/>
      <dgm:t>
        <a:bodyPr/>
        <a:lstStyle/>
        <a:p>
          <a:endParaRPr lang="en-US"/>
        </a:p>
      </dgm:t>
    </dgm:pt>
    <dgm:pt modelId="{1703B02D-C566-4923-91C4-3662276CB7C1}">
      <dgm:prSet/>
      <dgm:spPr/>
      <dgm:t>
        <a:bodyPr/>
        <a:lstStyle/>
        <a:p>
          <a:r>
            <a:rPr lang="en-IE" dirty="0"/>
            <a:t>Third party representation</a:t>
          </a:r>
        </a:p>
      </dgm:t>
    </dgm:pt>
    <dgm:pt modelId="{DA34D5E3-24F6-4815-99C2-CD9FA23EA4D9}" type="parTrans" cxnId="{20276C56-6A71-4463-B042-3682C038F7CC}">
      <dgm:prSet/>
      <dgm:spPr/>
      <dgm:t>
        <a:bodyPr/>
        <a:lstStyle/>
        <a:p>
          <a:endParaRPr lang="en-US"/>
        </a:p>
      </dgm:t>
    </dgm:pt>
    <dgm:pt modelId="{DCEA47DD-6CE1-4E01-8CB1-7656DD00C0EA}" type="sibTrans" cxnId="{20276C56-6A71-4463-B042-3682C038F7CC}">
      <dgm:prSet/>
      <dgm:spPr/>
      <dgm:t>
        <a:bodyPr/>
        <a:lstStyle/>
        <a:p>
          <a:endParaRPr lang="en-US"/>
        </a:p>
      </dgm:t>
    </dgm:pt>
    <dgm:pt modelId="{5E3E8C83-EFA4-43C6-B690-619FA5E62F39}">
      <dgm:prSet/>
      <dgm:spPr/>
      <dgm:t>
        <a:bodyPr/>
        <a:lstStyle/>
        <a:p>
          <a:r>
            <a:rPr lang="en-IE" dirty="0"/>
            <a:t>National IR</a:t>
          </a:r>
        </a:p>
      </dgm:t>
    </dgm:pt>
    <dgm:pt modelId="{0533D48C-9933-42B0-8F25-7754A2EFEC61}" type="parTrans" cxnId="{41569A48-12BB-4B5B-A2ED-BEA2497E69A5}">
      <dgm:prSet/>
      <dgm:spPr/>
      <dgm:t>
        <a:bodyPr/>
        <a:lstStyle/>
        <a:p>
          <a:endParaRPr lang="en-US"/>
        </a:p>
      </dgm:t>
    </dgm:pt>
    <dgm:pt modelId="{C98D531B-114E-493B-96FC-7980B5BC4D5C}" type="sibTrans" cxnId="{41569A48-12BB-4B5B-A2ED-BEA2497E69A5}">
      <dgm:prSet/>
      <dgm:spPr/>
      <dgm:t>
        <a:bodyPr/>
        <a:lstStyle/>
        <a:p>
          <a:endParaRPr lang="en-US"/>
        </a:p>
      </dgm:t>
    </dgm:pt>
    <dgm:pt modelId="{5BD861B1-FD04-46AE-9DFF-6E2857A9C5E6}">
      <dgm:prSet/>
      <dgm:spPr/>
      <dgm:t>
        <a:bodyPr/>
        <a:lstStyle/>
        <a:p>
          <a:r>
            <a:rPr lang="en-IE" dirty="0"/>
            <a:t>Tripartite Agreements</a:t>
          </a:r>
        </a:p>
      </dgm:t>
    </dgm:pt>
    <dgm:pt modelId="{8F7DC433-CA1C-44B6-B1F3-2E4F7C8C9C11}" type="parTrans" cxnId="{B464309B-4EB9-4313-A337-C0047A9CDF55}">
      <dgm:prSet/>
      <dgm:spPr/>
      <dgm:t>
        <a:bodyPr/>
        <a:lstStyle/>
        <a:p>
          <a:endParaRPr lang="en-US"/>
        </a:p>
      </dgm:t>
    </dgm:pt>
    <dgm:pt modelId="{99FA448C-841E-4CB4-8126-D7A5FC3CED91}" type="sibTrans" cxnId="{B464309B-4EB9-4313-A337-C0047A9CDF55}">
      <dgm:prSet/>
      <dgm:spPr/>
      <dgm:t>
        <a:bodyPr/>
        <a:lstStyle/>
        <a:p>
          <a:endParaRPr lang="en-US"/>
        </a:p>
      </dgm:t>
    </dgm:pt>
    <dgm:pt modelId="{180B2113-9DC5-471E-9C83-7633D295E7AD}">
      <dgm:prSet/>
      <dgm:spPr/>
      <dgm:t>
        <a:bodyPr/>
        <a:lstStyle/>
        <a:p>
          <a:r>
            <a:rPr lang="en-IE" dirty="0"/>
            <a:t>ER Guides and Standards for Local HR</a:t>
          </a:r>
        </a:p>
      </dgm:t>
    </dgm:pt>
    <dgm:pt modelId="{E9331C9B-59D2-47C0-AF9F-32DDC6445C44}" type="parTrans" cxnId="{92B06B60-33A2-4C7C-840F-6321B7549C8D}">
      <dgm:prSet/>
      <dgm:spPr/>
      <dgm:t>
        <a:bodyPr/>
        <a:lstStyle/>
        <a:p>
          <a:endParaRPr lang="en-US"/>
        </a:p>
      </dgm:t>
    </dgm:pt>
    <dgm:pt modelId="{38E9ADB4-BDA0-43A9-B507-EE9591B1A5C5}" type="sibTrans" cxnId="{92B06B60-33A2-4C7C-840F-6321B7549C8D}">
      <dgm:prSet/>
      <dgm:spPr/>
      <dgm:t>
        <a:bodyPr/>
        <a:lstStyle/>
        <a:p>
          <a:endParaRPr lang="en-US"/>
        </a:p>
      </dgm:t>
    </dgm:pt>
    <dgm:pt modelId="{990CA204-D84A-45A5-B670-6A3E6EDEC175}">
      <dgm:prSet/>
      <dgm:spPr/>
      <dgm:t>
        <a:bodyPr/>
        <a:lstStyle/>
        <a:p>
          <a:r>
            <a:rPr lang="en-IE" dirty="0"/>
            <a:t>Workforce Intelligence and Analytics</a:t>
          </a:r>
        </a:p>
      </dgm:t>
    </dgm:pt>
    <dgm:pt modelId="{17FDA605-9200-468C-AFE3-FA79DF9A154C}" type="parTrans" cxnId="{39743EA6-CBD4-4C95-A005-D22A76EBBCD5}">
      <dgm:prSet/>
      <dgm:spPr/>
      <dgm:t>
        <a:bodyPr/>
        <a:lstStyle/>
        <a:p>
          <a:endParaRPr lang="en-US"/>
        </a:p>
      </dgm:t>
    </dgm:pt>
    <dgm:pt modelId="{EFDE7582-DBF4-4F0F-83B9-6261E204B428}" type="sibTrans" cxnId="{39743EA6-CBD4-4C95-A005-D22A76EBBCD5}">
      <dgm:prSet/>
      <dgm:spPr/>
      <dgm:t>
        <a:bodyPr/>
        <a:lstStyle/>
        <a:p>
          <a:endParaRPr lang="en-US"/>
        </a:p>
      </dgm:t>
    </dgm:pt>
    <dgm:pt modelId="{22C5F5CF-514F-43FC-B9B6-D91F735757EC}">
      <dgm:prSet/>
      <dgm:spPr/>
      <dgm:t>
        <a:bodyPr/>
        <a:lstStyle/>
        <a:p>
          <a:r>
            <a:rPr lang="en-IE" dirty="0"/>
            <a:t>Strategic Workforce Planning</a:t>
          </a:r>
        </a:p>
      </dgm:t>
    </dgm:pt>
    <dgm:pt modelId="{DB233A6F-298D-4E3A-83A4-09607D386E89}" type="parTrans" cxnId="{F526FA61-78EE-42E5-985F-E85E93250114}">
      <dgm:prSet/>
      <dgm:spPr/>
      <dgm:t>
        <a:bodyPr/>
        <a:lstStyle/>
        <a:p>
          <a:endParaRPr lang="en-US"/>
        </a:p>
      </dgm:t>
    </dgm:pt>
    <dgm:pt modelId="{3C0C817E-00DB-4FFE-BBE3-8CAFF7862226}" type="sibTrans" cxnId="{F526FA61-78EE-42E5-985F-E85E93250114}">
      <dgm:prSet/>
      <dgm:spPr/>
      <dgm:t>
        <a:bodyPr/>
        <a:lstStyle/>
        <a:p>
          <a:endParaRPr lang="en-US"/>
        </a:p>
      </dgm:t>
    </dgm:pt>
    <dgm:pt modelId="{DDFD5189-5AAA-435E-A124-99FFFC94C02F}">
      <dgm:prSet/>
      <dgm:spPr/>
      <dgm:t>
        <a:bodyPr/>
        <a:lstStyle/>
        <a:p>
          <a:r>
            <a:rPr lang="en-IE" dirty="0"/>
            <a:t>Workforce Monitoring and Reporting</a:t>
          </a:r>
        </a:p>
      </dgm:t>
    </dgm:pt>
    <dgm:pt modelId="{CDFC41A0-5F0E-43CB-A3DA-E989D2649CBE}" type="parTrans" cxnId="{DCDD640A-70A2-4B1A-8BB3-D2CDCA0F014C}">
      <dgm:prSet/>
      <dgm:spPr/>
      <dgm:t>
        <a:bodyPr/>
        <a:lstStyle/>
        <a:p>
          <a:endParaRPr lang="en-US"/>
        </a:p>
      </dgm:t>
    </dgm:pt>
    <dgm:pt modelId="{E0E74BAF-EB4A-4CF0-892E-4E329E091E58}" type="sibTrans" cxnId="{DCDD640A-70A2-4B1A-8BB3-D2CDCA0F014C}">
      <dgm:prSet/>
      <dgm:spPr/>
      <dgm:t>
        <a:bodyPr/>
        <a:lstStyle/>
        <a:p>
          <a:endParaRPr lang="en-US"/>
        </a:p>
      </dgm:t>
    </dgm:pt>
    <dgm:pt modelId="{8165C381-55BD-4FD6-88C6-AD550C35F2F6}">
      <dgm:prSet/>
      <dgm:spPr/>
      <dgm:t>
        <a:bodyPr/>
        <a:lstStyle/>
        <a:p>
          <a:r>
            <a:rPr lang="en-IE" dirty="0"/>
            <a:t>HR Integration</a:t>
          </a:r>
        </a:p>
      </dgm:t>
    </dgm:pt>
    <dgm:pt modelId="{DDD6D44E-6405-49CF-91ED-14F5DE64002C}" type="parTrans" cxnId="{C02D61FE-18B9-4BF1-9B3C-E9A82CE55B5E}">
      <dgm:prSet/>
      <dgm:spPr/>
      <dgm:t>
        <a:bodyPr/>
        <a:lstStyle/>
        <a:p>
          <a:endParaRPr lang="en-US"/>
        </a:p>
      </dgm:t>
    </dgm:pt>
    <dgm:pt modelId="{052780C4-371A-4896-A153-7BDEEC4D1761}" type="sibTrans" cxnId="{C02D61FE-18B9-4BF1-9B3C-E9A82CE55B5E}">
      <dgm:prSet/>
      <dgm:spPr/>
      <dgm:t>
        <a:bodyPr/>
        <a:lstStyle/>
        <a:p>
          <a:endParaRPr lang="en-US"/>
        </a:p>
      </dgm:t>
    </dgm:pt>
    <dgm:pt modelId="{674B4432-FDBD-48B5-8852-D9ED2349009E}">
      <dgm:prSet/>
      <dgm:spPr/>
      <dgm:t>
        <a:bodyPr/>
        <a:lstStyle/>
        <a:p>
          <a:r>
            <a:rPr lang="en-IE" dirty="0"/>
            <a:t>Recruitment Quality, Standards, Assurance &amp; Advisory  </a:t>
          </a:r>
        </a:p>
      </dgm:t>
    </dgm:pt>
    <dgm:pt modelId="{91B8617F-D2F6-4E2E-B06C-F8AA0E8AFFDE}" type="parTrans" cxnId="{8FD28858-17D4-4688-8555-1B89A4B5C1B6}">
      <dgm:prSet/>
      <dgm:spPr/>
      <dgm:t>
        <a:bodyPr/>
        <a:lstStyle/>
        <a:p>
          <a:endParaRPr lang="en-US"/>
        </a:p>
      </dgm:t>
    </dgm:pt>
    <dgm:pt modelId="{87C9A1B2-FF83-4186-A7B6-4B6B82FD414E}" type="sibTrans" cxnId="{8FD28858-17D4-4688-8555-1B89A4B5C1B6}">
      <dgm:prSet/>
      <dgm:spPr/>
      <dgm:t>
        <a:bodyPr/>
        <a:lstStyle/>
        <a:p>
          <a:endParaRPr lang="en-US"/>
        </a:p>
      </dgm:t>
    </dgm:pt>
    <dgm:pt modelId="{C102BB8F-34AA-4902-8278-27746792277E}">
      <dgm:prSet/>
      <dgm:spPr/>
      <dgm:t>
        <a:bodyPr/>
        <a:lstStyle/>
        <a:p>
          <a:r>
            <a:rPr lang="en-IE" dirty="0"/>
            <a:t>Agency Frameworks &amp; Sourcing</a:t>
          </a:r>
        </a:p>
      </dgm:t>
    </dgm:pt>
    <dgm:pt modelId="{4E39E4E7-C0E2-42E6-BE99-32BDCA05C173}" type="parTrans" cxnId="{20808BCE-52FD-4630-8934-41930B770982}">
      <dgm:prSet/>
      <dgm:spPr/>
      <dgm:t>
        <a:bodyPr/>
        <a:lstStyle/>
        <a:p>
          <a:endParaRPr lang="en-US"/>
        </a:p>
      </dgm:t>
    </dgm:pt>
    <dgm:pt modelId="{3C415BD3-5F1A-47F7-9B83-468B9B590E0A}" type="sibTrans" cxnId="{20808BCE-52FD-4630-8934-41930B770982}">
      <dgm:prSet/>
      <dgm:spPr/>
      <dgm:t>
        <a:bodyPr/>
        <a:lstStyle/>
        <a:p>
          <a:endParaRPr lang="en-US"/>
        </a:p>
      </dgm:t>
    </dgm:pt>
    <dgm:pt modelId="{23383968-9372-432C-95A4-8F5253D05D0E}">
      <dgm:prSet/>
      <dgm:spPr/>
      <dgm:t>
        <a:bodyPr/>
        <a:lstStyle/>
        <a:p>
          <a:r>
            <a:rPr lang="en-US" dirty="0"/>
            <a:t>Recruitment Operating Model</a:t>
          </a:r>
          <a:endParaRPr lang="en-IE" dirty="0"/>
        </a:p>
      </dgm:t>
    </dgm:pt>
    <dgm:pt modelId="{450EB82C-E02D-47D3-A4D7-6973EF70CD57}" type="parTrans" cxnId="{D6319E2B-3EF9-4701-88AD-624EC5B20777}">
      <dgm:prSet/>
      <dgm:spPr/>
      <dgm:t>
        <a:bodyPr/>
        <a:lstStyle/>
        <a:p>
          <a:endParaRPr lang="en-US"/>
        </a:p>
      </dgm:t>
    </dgm:pt>
    <dgm:pt modelId="{D663E5AD-A1B0-4DD9-8D9B-F7054C54278E}" type="sibTrans" cxnId="{D6319E2B-3EF9-4701-88AD-624EC5B20777}">
      <dgm:prSet/>
      <dgm:spPr/>
      <dgm:t>
        <a:bodyPr/>
        <a:lstStyle/>
        <a:p>
          <a:endParaRPr lang="en-US"/>
        </a:p>
      </dgm:t>
    </dgm:pt>
    <dgm:pt modelId="{339D7546-54B9-4E84-8171-502224A8D1B4}">
      <dgm:prSet/>
      <dgm:spPr/>
      <dgm:t>
        <a:bodyPr/>
        <a:lstStyle/>
        <a:p>
          <a:r>
            <a:rPr lang="en-US" dirty="0"/>
            <a:t>Resourcing Strategy</a:t>
          </a:r>
          <a:endParaRPr lang="en-IE" dirty="0"/>
        </a:p>
      </dgm:t>
    </dgm:pt>
    <dgm:pt modelId="{FF257C33-3638-449F-82C9-556A8755826B}" type="parTrans" cxnId="{9D55444E-409D-40FF-B377-5B5DB672A20C}">
      <dgm:prSet/>
      <dgm:spPr/>
      <dgm:t>
        <a:bodyPr/>
        <a:lstStyle/>
        <a:p>
          <a:endParaRPr lang="en-US"/>
        </a:p>
      </dgm:t>
    </dgm:pt>
    <dgm:pt modelId="{8BFE0CFC-1B9C-4336-854E-1160DBF44F5F}" type="sibTrans" cxnId="{9D55444E-409D-40FF-B377-5B5DB672A20C}">
      <dgm:prSet/>
      <dgm:spPr/>
      <dgm:t>
        <a:bodyPr/>
        <a:lstStyle/>
        <a:p>
          <a:endParaRPr lang="en-US"/>
        </a:p>
      </dgm:t>
    </dgm:pt>
    <dgm:pt modelId="{F0D58195-8EC2-4E38-8A61-DD2C333A131A}">
      <dgm:prSet/>
      <dgm:spPr/>
      <dgm:t>
        <a:bodyPr/>
        <a:lstStyle/>
        <a:p>
          <a:r>
            <a:rPr lang="en-US" dirty="0"/>
            <a:t>Talent Attraction &amp; Engagement</a:t>
          </a:r>
          <a:endParaRPr lang="en-IE" dirty="0"/>
        </a:p>
      </dgm:t>
    </dgm:pt>
    <dgm:pt modelId="{9A11B89E-093E-4DB3-8A1A-D0544E8C0681}" type="parTrans" cxnId="{DF858C91-CDF0-4BA4-B6F3-DB185648FE8D}">
      <dgm:prSet/>
      <dgm:spPr/>
      <dgm:t>
        <a:bodyPr/>
        <a:lstStyle/>
        <a:p>
          <a:endParaRPr lang="en-US"/>
        </a:p>
      </dgm:t>
    </dgm:pt>
    <dgm:pt modelId="{8030CA21-8338-4332-B100-78E90591F090}" type="sibTrans" cxnId="{DF858C91-CDF0-4BA4-B6F3-DB185648FE8D}">
      <dgm:prSet/>
      <dgm:spPr/>
      <dgm:t>
        <a:bodyPr/>
        <a:lstStyle/>
        <a:p>
          <a:endParaRPr lang="en-US"/>
        </a:p>
      </dgm:t>
    </dgm:pt>
    <dgm:pt modelId="{72014C0B-EC5C-40D8-9E62-5F5B30EECA01}">
      <dgm:prSet/>
      <dgm:spPr/>
      <dgm:t>
        <a:bodyPr/>
        <a:lstStyle/>
        <a:p>
          <a:r>
            <a:rPr lang="en-IE" dirty="0"/>
            <a:t>Leadership , Learning and Talent Management </a:t>
          </a:r>
        </a:p>
      </dgm:t>
    </dgm:pt>
    <dgm:pt modelId="{78D21747-F80B-4108-A666-91ADA646AAD9}" type="parTrans" cxnId="{2022F216-C30B-44F3-961E-4400589383DA}">
      <dgm:prSet/>
      <dgm:spPr/>
      <dgm:t>
        <a:bodyPr/>
        <a:lstStyle/>
        <a:p>
          <a:endParaRPr lang="en-US"/>
        </a:p>
      </dgm:t>
    </dgm:pt>
    <dgm:pt modelId="{1DB4D94B-4872-4A30-A57B-5C3FA7E7C534}" type="sibTrans" cxnId="{2022F216-C30B-44F3-961E-4400589383DA}">
      <dgm:prSet/>
      <dgm:spPr/>
      <dgm:t>
        <a:bodyPr/>
        <a:lstStyle/>
        <a:p>
          <a:endParaRPr lang="en-US"/>
        </a:p>
      </dgm:t>
    </dgm:pt>
    <dgm:pt modelId="{62F6E44F-9236-4931-A317-5D21CBB81F2B}">
      <dgm:prSet/>
      <dgm:spPr/>
      <dgm:t>
        <a:bodyPr/>
        <a:lstStyle/>
        <a:p>
          <a:r>
            <a:rPr lang="en-IE" dirty="0"/>
            <a:t>Diversity, Equality and Inclusion</a:t>
          </a:r>
        </a:p>
      </dgm:t>
    </dgm:pt>
    <dgm:pt modelId="{72450C0C-8D36-4AEC-AFCA-238556421F95}" type="parTrans" cxnId="{3472E2F2-39AE-4495-90D5-7E1C8AFEE70C}">
      <dgm:prSet/>
      <dgm:spPr/>
      <dgm:t>
        <a:bodyPr/>
        <a:lstStyle/>
        <a:p>
          <a:endParaRPr lang="en-US"/>
        </a:p>
      </dgm:t>
    </dgm:pt>
    <dgm:pt modelId="{8256181A-403E-4B1F-AAB6-B7818B7DA944}" type="sibTrans" cxnId="{3472E2F2-39AE-4495-90D5-7E1C8AFEE70C}">
      <dgm:prSet/>
      <dgm:spPr/>
      <dgm:t>
        <a:bodyPr/>
        <a:lstStyle/>
        <a:p>
          <a:endParaRPr lang="en-US"/>
        </a:p>
      </dgm:t>
    </dgm:pt>
    <dgm:pt modelId="{0D590D17-0810-47A4-AAB8-6B3E8D93EF55}">
      <dgm:prSet/>
      <dgm:spPr/>
      <dgm:t>
        <a:bodyPr/>
        <a:lstStyle/>
        <a:p>
          <a:r>
            <a:rPr lang="en-IE" dirty="0"/>
            <a:t>Staff </a:t>
          </a:r>
          <a:r>
            <a:rPr lang="en-IE"/>
            <a:t>Engagement </a:t>
          </a:r>
          <a:endParaRPr lang="en-IE" dirty="0"/>
        </a:p>
      </dgm:t>
    </dgm:pt>
    <dgm:pt modelId="{85187F15-1B19-4ABC-9463-A7C7745BDCB1}" type="parTrans" cxnId="{1178BD81-CDE6-4836-B980-C9EB18F31E01}">
      <dgm:prSet/>
      <dgm:spPr/>
      <dgm:t>
        <a:bodyPr/>
        <a:lstStyle/>
        <a:p>
          <a:endParaRPr lang="en-US"/>
        </a:p>
      </dgm:t>
    </dgm:pt>
    <dgm:pt modelId="{FA9082B9-474F-4DBC-B69B-80B9B1148117}" type="sibTrans" cxnId="{1178BD81-CDE6-4836-B980-C9EB18F31E01}">
      <dgm:prSet/>
      <dgm:spPr/>
      <dgm:t>
        <a:bodyPr/>
        <a:lstStyle/>
        <a:p>
          <a:endParaRPr lang="en-US"/>
        </a:p>
      </dgm:t>
    </dgm:pt>
    <dgm:pt modelId="{B87D049A-9B05-4FF1-BD53-B42668764FD5}">
      <dgm:prSet/>
      <dgm:spPr/>
      <dgm:t>
        <a:bodyPr/>
        <a:lstStyle/>
        <a:p>
          <a:r>
            <a:rPr lang="en-IE" dirty="0"/>
            <a:t>Organisation Development/Effectiveness</a:t>
          </a:r>
        </a:p>
      </dgm:t>
    </dgm:pt>
    <dgm:pt modelId="{36FDAA08-4112-40C9-BC19-A0CD887DEE63}" type="parTrans" cxnId="{38C70682-C98A-479A-86B5-CC07D46FAA9E}">
      <dgm:prSet/>
      <dgm:spPr/>
      <dgm:t>
        <a:bodyPr/>
        <a:lstStyle/>
        <a:p>
          <a:endParaRPr lang="en-US"/>
        </a:p>
      </dgm:t>
    </dgm:pt>
    <dgm:pt modelId="{FEE809AA-DB22-4959-84D6-A4FDF9A9FD72}" type="sibTrans" cxnId="{38C70682-C98A-479A-86B5-CC07D46FAA9E}">
      <dgm:prSet/>
      <dgm:spPr/>
      <dgm:t>
        <a:bodyPr/>
        <a:lstStyle/>
        <a:p>
          <a:endParaRPr lang="en-US"/>
        </a:p>
      </dgm:t>
    </dgm:pt>
    <dgm:pt modelId="{9F0B3F33-9485-4E24-AD39-897AAF943B84}">
      <dgm:prSet/>
      <dgm:spPr/>
      <dgm:t>
        <a:bodyPr/>
        <a:lstStyle/>
        <a:p>
          <a:r>
            <a:rPr lang="en-IE" dirty="0"/>
            <a:t>Corporate Division Liaison with Heads of HR and services</a:t>
          </a:r>
        </a:p>
      </dgm:t>
    </dgm:pt>
    <dgm:pt modelId="{EBA21994-5FEC-4671-A150-91B6FF3F4A6C}" type="parTrans" cxnId="{94EC795B-084D-4684-ADDC-279E374FC7B5}">
      <dgm:prSet/>
      <dgm:spPr/>
      <dgm:t>
        <a:bodyPr/>
        <a:lstStyle/>
        <a:p>
          <a:endParaRPr lang="en-US"/>
        </a:p>
      </dgm:t>
    </dgm:pt>
    <dgm:pt modelId="{5E1A9088-CE30-4348-8D32-61A8494DD9BD}" type="sibTrans" cxnId="{94EC795B-084D-4684-ADDC-279E374FC7B5}">
      <dgm:prSet/>
      <dgm:spPr/>
      <dgm:t>
        <a:bodyPr/>
        <a:lstStyle/>
        <a:p>
          <a:endParaRPr lang="en-US"/>
        </a:p>
      </dgm:t>
    </dgm:pt>
    <dgm:pt modelId="{AE0E95E2-102C-4F38-B32E-A61ADE137ECE}">
      <dgm:prSet/>
      <dgm:spPr/>
      <dgm:t>
        <a:bodyPr/>
        <a:lstStyle/>
        <a:p>
          <a:r>
            <a:rPr lang="en-IE" dirty="0"/>
            <a:t>Corporate Business Advisory Service </a:t>
          </a:r>
        </a:p>
      </dgm:t>
    </dgm:pt>
    <dgm:pt modelId="{F908FEBE-ACFB-430C-846A-2A3F7F279638}" type="parTrans" cxnId="{346E8D15-D4F9-441C-A22C-098DC0651EEC}">
      <dgm:prSet/>
      <dgm:spPr/>
      <dgm:t>
        <a:bodyPr/>
        <a:lstStyle/>
        <a:p>
          <a:endParaRPr lang="en-US"/>
        </a:p>
      </dgm:t>
    </dgm:pt>
    <dgm:pt modelId="{3843ED8C-29DD-4F10-A662-EFD5F37E9267}" type="sibTrans" cxnId="{346E8D15-D4F9-441C-A22C-098DC0651EEC}">
      <dgm:prSet/>
      <dgm:spPr/>
      <dgm:t>
        <a:bodyPr/>
        <a:lstStyle/>
        <a:p>
          <a:endParaRPr lang="en-US"/>
        </a:p>
      </dgm:t>
    </dgm:pt>
    <dgm:pt modelId="{DB74A61E-913D-4BFC-858E-6F12AA480C4A}">
      <dgm:prSet/>
      <dgm:spPr/>
      <dgm:t>
        <a:bodyPr/>
        <a:lstStyle/>
        <a:p>
          <a:r>
            <a:rPr lang="en-IE" dirty="0"/>
            <a:t>HR People Strategy</a:t>
          </a:r>
        </a:p>
      </dgm:t>
    </dgm:pt>
    <dgm:pt modelId="{64AC552E-3645-4669-9001-CA2AAC655AC8}" type="parTrans" cxnId="{953C543F-7C95-4FCC-AC2A-737A4E45042B}">
      <dgm:prSet/>
      <dgm:spPr/>
      <dgm:t>
        <a:bodyPr/>
        <a:lstStyle/>
        <a:p>
          <a:endParaRPr lang="en-US"/>
        </a:p>
      </dgm:t>
    </dgm:pt>
    <dgm:pt modelId="{56240FB2-D642-4CE6-8FC9-0C3AC8634675}" type="sibTrans" cxnId="{953C543F-7C95-4FCC-AC2A-737A4E45042B}">
      <dgm:prSet/>
      <dgm:spPr/>
      <dgm:t>
        <a:bodyPr/>
        <a:lstStyle/>
        <a:p>
          <a:endParaRPr lang="en-US"/>
        </a:p>
      </dgm:t>
    </dgm:pt>
    <dgm:pt modelId="{AA9D9C1E-426D-435B-A8AD-C2F02D923B3B}">
      <dgm:prSet/>
      <dgm:spPr/>
      <dgm:t>
        <a:bodyPr/>
        <a:lstStyle/>
        <a:p>
          <a:r>
            <a:rPr lang="en-IE" dirty="0"/>
            <a:t>Performance Achievement </a:t>
          </a:r>
        </a:p>
      </dgm:t>
    </dgm:pt>
    <dgm:pt modelId="{389F6F95-7B4E-4FD1-ACF6-56FBE1692E1E}" type="parTrans" cxnId="{1CF9F262-790A-43E9-BFA1-15C3ED25B234}">
      <dgm:prSet/>
      <dgm:spPr/>
      <dgm:t>
        <a:bodyPr/>
        <a:lstStyle/>
        <a:p>
          <a:endParaRPr lang="en-US"/>
        </a:p>
      </dgm:t>
    </dgm:pt>
    <dgm:pt modelId="{E5DB99D6-5625-4370-A38D-7173AA28BE99}" type="sibTrans" cxnId="{1CF9F262-790A-43E9-BFA1-15C3ED25B234}">
      <dgm:prSet/>
      <dgm:spPr/>
      <dgm:t>
        <a:bodyPr/>
        <a:lstStyle/>
        <a:p>
          <a:endParaRPr lang="en-US"/>
        </a:p>
      </dgm:t>
    </dgm:pt>
    <dgm:pt modelId="{851483D6-5E7E-4AE1-9FAB-63A3FF80BD09}">
      <dgm:prSet/>
      <dgm:spPr/>
      <dgm:t>
        <a:bodyPr/>
        <a:lstStyle/>
        <a:p>
          <a:r>
            <a:rPr lang="en-IE" dirty="0"/>
            <a:t>Specific Programmes of Works </a:t>
          </a:r>
        </a:p>
      </dgm:t>
    </dgm:pt>
    <dgm:pt modelId="{FAAEE370-59DB-4543-87B8-826AB0E5DCD6}" type="parTrans" cxnId="{4C273997-4892-46FB-B04E-708D99503CD3}">
      <dgm:prSet/>
      <dgm:spPr/>
      <dgm:t>
        <a:bodyPr/>
        <a:lstStyle/>
        <a:p>
          <a:endParaRPr lang="en-US"/>
        </a:p>
      </dgm:t>
    </dgm:pt>
    <dgm:pt modelId="{499A01C9-D501-4022-937B-69FB6CC57293}" type="sibTrans" cxnId="{4C273997-4892-46FB-B04E-708D99503CD3}">
      <dgm:prSet/>
      <dgm:spPr/>
      <dgm:t>
        <a:bodyPr/>
        <a:lstStyle/>
        <a:p>
          <a:endParaRPr lang="en-US"/>
        </a:p>
      </dgm:t>
    </dgm:pt>
    <dgm:pt modelId="{4B620C89-B09A-49CA-AD3A-A25393EB10DF}">
      <dgm:prSet/>
      <dgm:spPr/>
      <dgm:t>
        <a:bodyPr/>
        <a:lstStyle/>
        <a:p>
          <a:r>
            <a:rPr lang="en-IE" dirty="0"/>
            <a:t>HR Risk Management</a:t>
          </a:r>
        </a:p>
      </dgm:t>
    </dgm:pt>
    <dgm:pt modelId="{E02C3794-1AC5-4A84-A7F4-46F0DC1876EA}" type="parTrans" cxnId="{A350D075-8838-4AE6-8ECF-469E701772D0}">
      <dgm:prSet/>
      <dgm:spPr/>
      <dgm:t>
        <a:bodyPr/>
        <a:lstStyle/>
        <a:p>
          <a:endParaRPr lang="en-US"/>
        </a:p>
      </dgm:t>
    </dgm:pt>
    <dgm:pt modelId="{4FC65A02-0376-42E6-B63A-C8B3FF38DECE}" type="sibTrans" cxnId="{A350D075-8838-4AE6-8ECF-469E701772D0}">
      <dgm:prSet/>
      <dgm:spPr/>
      <dgm:t>
        <a:bodyPr/>
        <a:lstStyle/>
        <a:p>
          <a:endParaRPr lang="en-US"/>
        </a:p>
      </dgm:t>
    </dgm:pt>
    <dgm:pt modelId="{4A9B2321-3A97-4523-8064-3064ABFDA898}">
      <dgm:prSet/>
      <dgm:spPr/>
      <dgm:t>
        <a:bodyPr/>
        <a:lstStyle/>
        <a:p>
          <a:r>
            <a:rPr lang="en-IE" dirty="0"/>
            <a:t>National Pay-Related Assurance</a:t>
          </a:r>
        </a:p>
      </dgm:t>
    </dgm:pt>
    <dgm:pt modelId="{F5381B3D-3394-462A-8AE8-07B5BB593AD5}" type="parTrans" cxnId="{0816C225-07B3-44E1-8E13-902F40644517}">
      <dgm:prSet/>
      <dgm:spPr/>
      <dgm:t>
        <a:bodyPr/>
        <a:lstStyle/>
        <a:p>
          <a:endParaRPr lang="en-US"/>
        </a:p>
      </dgm:t>
    </dgm:pt>
    <dgm:pt modelId="{60E20A40-3505-4B81-9FAF-CAA5CFADB98C}" type="sibTrans" cxnId="{0816C225-07B3-44E1-8E13-902F40644517}">
      <dgm:prSet/>
      <dgm:spPr/>
      <dgm:t>
        <a:bodyPr/>
        <a:lstStyle/>
        <a:p>
          <a:endParaRPr lang="en-US"/>
        </a:p>
      </dgm:t>
    </dgm:pt>
    <dgm:pt modelId="{2C4A7985-2C34-4449-8AF5-235E9EF3DBCD}">
      <dgm:prSet/>
      <dgm:spPr/>
      <dgm:t>
        <a:bodyPr/>
        <a:lstStyle/>
        <a:p>
          <a:r>
            <a:rPr lang="en-IE" dirty="0"/>
            <a:t>Data Analysis </a:t>
          </a:r>
        </a:p>
      </dgm:t>
    </dgm:pt>
    <dgm:pt modelId="{96F3682D-AA07-4A4E-9C2C-DA2E35968B43}" type="parTrans" cxnId="{305E4B36-6DCD-4E83-B359-CCC12A9C4408}">
      <dgm:prSet/>
      <dgm:spPr/>
      <dgm:t>
        <a:bodyPr/>
        <a:lstStyle/>
        <a:p>
          <a:endParaRPr lang="en-US"/>
        </a:p>
      </dgm:t>
    </dgm:pt>
    <dgm:pt modelId="{33E7F3A7-C9B8-43B8-8E39-A3885A74293E}" type="sibTrans" cxnId="{305E4B36-6DCD-4E83-B359-CCC12A9C4408}">
      <dgm:prSet/>
      <dgm:spPr/>
      <dgm:t>
        <a:bodyPr/>
        <a:lstStyle/>
        <a:p>
          <a:endParaRPr lang="en-US"/>
        </a:p>
      </dgm:t>
    </dgm:pt>
    <dgm:pt modelId="{606D1FF5-E581-4E17-A5D4-D56EAE66B07B}">
      <dgm:prSet/>
      <dgm:spPr/>
      <dgm:t>
        <a:bodyPr/>
        <a:lstStyle/>
        <a:p>
          <a:r>
            <a:rPr lang="en-IE" dirty="0"/>
            <a:t>Ad-Hoc or customised Reporting</a:t>
          </a:r>
        </a:p>
      </dgm:t>
    </dgm:pt>
    <dgm:pt modelId="{5028DD08-2C63-4952-A8BF-A940473BA807}" type="parTrans" cxnId="{7E552D99-0175-41F3-8193-A07554D05D91}">
      <dgm:prSet/>
      <dgm:spPr/>
      <dgm:t>
        <a:bodyPr/>
        <a:lstStyle/>
        <a:p>
          <a:endParaRPr lang="en-US"/>
        </a:p>
      </dgm:t>
    </dgm:pt>
    <dgm:pt modelId="{CFDBE960-886C-4B1B-9886-A5B66F4649AE}" type="sibTrans" cxnId="{7E552D99-0175-41F3-8193-A07554D05D91}">
      <dgm:prSet/>
      <dgm:spPr/>
      <dgm:t>
        <a:bodyPr/>
        <a:lstStyle/>
        <a:p>
          <a:endParaRPr lang="en-US"/>
        </a:p>
      </dgm:t>
    </dgm:pt>
    <dgm:pt modelId="{52F54361-3CA1-486A-9117-A222ED7EAFF1}">
      <dgm:prSet/>
      <dgm:spPr/>
      <dgm:t>
        <a:bodyPr/>
        <a:lstStyle/>
        <a:p>
          <a:r>
            <a:rPr lang="en-IE" dirty="0"/>
            <a:t>Job Evaluation</a:t>
          </a:r>
        </a:p>
      </dgm:t>
    </dgm:pt>
    <dgm:pt modelId="{4B64D987-D82B-44D9-8AF6-B4D859150011}" type="parTrans" cxnId="{D35FB080-D957-4CBA-91A0-EDBC02F44AE3}">
      <dgm:prSet/>
      <dgm:spPr/>
      <dgm:t>
        <a:bodyPr/>
        <a:lstStyle/>
        <a:p>
          <a:endParaRPr lang="en-US"/>
        </a:p>
      </dgm:t>
    </dgm:pt>
    <dgm:pt modelId="{3854FD9B-DA25-4900-B426-C0727AD24A21}" type="sibTrans" cxnId="{D35FB080-D957-4CBA-91A0-EDBC02F44AE3}">
      <dgm:prSet/>
      <dgm:spPr/>
      <dgm:t>
        <a:bodyPr/>
        <a:lstStyle/>
        <a:p>
          <a:endParaRPr lang="en-US"/>
        </a:p>
      </dgm:t>
    </dgm:pt>
    <dgm:pt modelId="{02DCF9BA-5C61-45E7-86FC-62F71236B2D0}">
      <dgm:prSet/>
      <dgm:spPr/>
      <dgm:t>
        <a:bodyPr/>
        <a:lstStyle/>
        <a:p>
          <a:r>
            <a:rPr lang="en-IE" dirty="0"/>
            <a:t>Organisational Maintenance</a:t>
          </a:r>
        </a:p>
      </dgm:t>
    </dgm:pt>
    <dgm:pt modelId="{C42C23F5-C568-4BDF-AAF8-A02B3058519C}" type="parTrans" cxnId="{EE01353F-74A3-4AEE-BBC7-2916F2355ECE}">
      <dgm:prSet/>
      <dgm:spPr/>
      <dgm:t>
        <a:bodyPr/>
        <a:lstStyle/>
        <a:p>
          <a:endParaRPr lang="en-US"/>
        </a:p>
      </dgm:t>
    </dgm:pt>
    <dgm:pt modelId="{F087803B-ACDF-4CF6-B1C4-1D1E04C4B3A2}" type="sibTrans" cxnId="{EE01353F-74A3-4AEE-BBC7-2916F2355ECE}">
      <dgm:prSet/>
      <dgm:spPr/>
      <dgm:t>
        <a:bodyPr/>
        <a:lstStyle/>
        <a:p>
          <a:endParaRPr lang="en-US"/>
        </a:p>
      </dgm:t>
    </dgm:pt>
    <dgm:pt modelId="{33FCEF47-A704-4882-BA15-C4008FB55324}">
      <dgm:prSet/>
      <dgm:spPr/>
      <dgm:t>
        <a:bodyPr/>
        <a:lstStyle/>
        <a:p>
          <a:r>
            <a:rPr lang="en-IE" dirty="0"/>
            <a:t>HR Finance Management</a:t>
          </a:r>
        </a:p>
      </dgm:t>
    </dgm:pt>
    <dgm:pt modelId="{74666F54-38EE-49EF-A39A-C1B6817521F6}" type="parTrans" cxnId="{25A2B4A9-A9C9-4535-9CFE-5406B36B7CCB}">
      <dgm:prSet/>
      <dgm:spPr/>
      <dgm:t>
        <a:bodyPr/>
        <a:lstStyle/>
        <a:p>
          <a:endParaRPr lang="en-US"/>
        </a:p>
      </dgm:t>
    </dgm:pt>
    <dgm:pt modelId="{26A8AE74-CC2F-49FC-BB91-BBFF3931D98E}" type="sibTrans" cxnId="{25A2B4A9-A9C9-4535-9CFE-5406B36B7CCB}">
      <dgm:prSet/>
      <dgm:spPr/>
      <dgm:t>
        <a:bodyPr/>
        <a:lstStyle/>
        <a:p>
          <a:endParaRPr lang="en-US"/>
        </a:p>
      </dgm:t>
    </dgm:pt>
    <dgm:pt modelId="{D3D07B0D-EEB9-45E1-BE01-A5836326D410}">
      <dgm:prSet/>
      <dgm:spPr/>
      <dgm:t>
        <a:bodyPr/>
        <a:lstStyle/>
        <a:p>
          <a:r>
            <a:rPr lang="en-IE" dirty="0"/>
            <a:t>Compliance</a:t>
          </a:r>
        </a:p>
      </dgm:t>
    </dgm:pt>
    <dgm:pt modelId="{F60B2F8C-3AC0-4A5C-96A7-86974F5C69DA}" type="parTrans" cxnId="{36E990A2-733C-4D76-B252-EB7514885E11}">
      <dgm:prSet/>
      <dgm:spPr/>
      <dgm:t>
        <a:bodyPr/>
        <a:lstStyle/>
        <a:p>
          <a:endParaRPr lang="en-US"/>
        </a:p>
      </dgm:t>
    </dgm:pt>
    <dgm:pt modelId="{E73EE724-EBC9-4C2A-9177-77A289F53ECA}" type="sibTrans" cxnId="{36E990A2-733C-4D76-B252-EB7514885E11}">
      <dgm:prSet/>
      <dgm:spPr/>
      <dgm:t>
        <a:bodyPr/>
        <a:lstStyle/>
        <a:p>
          <a:endParaRPr lang="en-US"/>
        </a:p>
      </dgm:t>
    </dgm:pt>
    <dgm:pt modelId="{1D8B1FBA-A9D0-4FF4-9221-277646F862AE}">
      <dgm:prSet/>
      <dgm:spPr/>
      <dgm:t>
        <a:bodyPr/>
        <a:lstStyle/>
        <a:p>
          <a:r>
            <a:rPr lang="en-IE" dirty="0"/>
            <a:t>Implementation of NiSRP across HSE</a:t>
          </a:r>
        </a:p>
      </dgm:t>
    </dgm:pt>
    <dgm:pt modelId="{2601D6E9-C152-470A-A265-2CA43425AAED}" type="parTrans" cxnId="{5809D281-7BCF-4CA7-9D74-5CD0670FFB78}">
      <dgm:prSet/>
      <dgm:spPr/>
      <dgm:t>
        <a:bodyPr/>
        <a:lstStyle/>
        <a:p>
          <a:endParaRPr lang="en-US"/>
        </a:p>
      </dgm:t>
    </dgm:pt>
    <dgm:pt modelId="{83A6B159-74FD-41F8-9E86-73FC3B0EDA56}" type="sibTrans" cxnId="{5809D281-7BCF-4CA7-9D74-5CD0670FFB78}">
      <dgm:prSet/>
      <dgm:spPr/>
      <dgm:t>
        <a:bodyPr/>
        <a:lstStyle/>
        <a:p>
          <a:endParaRPr lang="en-US"/>
        </a:p>
      </dgm:t>
    </dgm:pt>
    <dgm:pt modelId="{DD39CBBC-3829-4C41-8DB4-AE0091BC9802}">
      <dgm:prSet/>
      <dgm:spPr/>
      <dgm:t>
        <a:bodyPr/>
        <a:lstStyle/>
        <a:p>
          <a:r>
            <a:rPr lang="en-IE" dirty="0"/>
            <a:t>NiSRP Self Service Helpdesk and Support  </a:t>
          </a:r>
        </a:p>
      </dgm:t>
    </dgm:pt>
    <dgm:pt modelId="{5F1A29DC-5DFA-48E7-8309-3CB2AF70FC5B}" type="parTrans" cxnId="{1E3C259E-B389-4DA0-B770-412943451415}">
      <dgm:prSet/>
      <dgm:spPr/>
      <dgm:t>
        <a:bodyPr/>
        <a:lstStyle/>
        <a:p>
          <a:endParaRPr lang="en-US"/>
        </a:p>
      </dgm:t>
    </dgm:pt>
    <dgm:pt modelId="{210C2DB3-A63A-4AC9-A3B4-573FC3D0D521}" type="sibTrans" cxnId="{1E3C259E-B389-4DA0-B770-412943451415}">
      <dgm:prSet/>
      <dgm:spPr/>
      <dgm:t>
        <a:bodyPr/>
        <a:lstStyle/>
        <a:p>
          <a:endParaRPr lang="en-US"/>
        </a:p>
      </dgm:t>
    </dgm:pt>
    <dgm:pt modelId="{635D909E-8A0E-4560-B6C1-F43785FBCC0E}">
      <dgm:prSet/>
      <dgm:spPr/>
      <dgm:t>
        <a:bodyPr/>
        <a:lstStyle/>
        <a:p>
          <a:r>
            <a:rPr lang="en-IE" dirty="0"/>
            <a:t>National Business Process Standardisation</a:t>
          </a:r>
        </a:p>
      </dgm:t>
    </dgm:pt>
    <dgm:pt modelId="{343A1A33-907E-4F50-9B94-F6E904F07A9A}" type="parTrans" cxnId="{D56197A2-311A-46AC-B3A8-6B39B477A761}">
      <dgm:prSet/>
      <dgm:spPr/>
      <dgm:t>
        <a:bodyPr/>
        <a:lstStyle/>
        <a:p>
          <a:endParaRPr lang="en-US"/>
        </a:p>
      </dgm:t>
    </dgm:pt>
    <dgm:pt modelId="{671762B4-6AB6-4929-8E2D-DCDD8A841B79}" type="sibTrans" cxnId="{D56197A2-311A-46AC-B3A8-6B39B477A761}">
      <dgm:prSet/>
      <dgm:spPr/>
      <dgm:t>
        <a:bodyPr/>
        <a:lstStyle/>
        <a:p>
          <a:endParaRPr lang="en-US"/>
        </a:p>
      </dgm:t>
    </dgm:pt>
    <dgm:pt modelId="{5FFBB1CD-00B5-442D-A415-1B05F92076D8}">
      <dgm:prSet/>
      <dgm:spPr/>
      <dgm:t>
        <a:bodyPr/>
        <a:lstStyle/>
        <a:p>
          <a:r>
            <a:rPr lang="en-IE" dirty="0"/>
            <a:t>Section 38 Agency Scoping Exercise for implementation of NiSRP Solution and HSE Shared Services</a:t>
          </a:r>
        </a:p>
      </dgm:t>
    </dgm:pt>
    <dgm:pt modelId="{1775D080-3758-4B9C-82EA-0ECB6F80BDE6}" type="parTrans" cxnId="{B1215E35-618B-4F25-98CA-6B638AB3A950}">
      <dgm:prSet/>
      <dgm:spPr/>
      <dgm:t>
        <a:bodyPr/>
        <a:lstStyle/>
        <a:p>
          <a:endParaRPr lang="en-US"/>
        </a:p>
      </dgm:t>
    </dgm:pt>
    <dgm:pt modelId="{4C0883FB-E1E1-4297-9463-73796042DE31}" type="sibTrans" cxnId="{B1215E35-618B-4F25-98CA-6B638AB3A950}">
      <dgm:prSet/>
      <dgm:spPr/>
      <dgm:t>
        <a:bodyPr/>
        <a:lstStyle/>
        <a:p>
          <a:endParaRPr lang="en-US"/>
        </a:p>
      </dgm:t>
    </dgm:pt>
    <dgm:pt modelId="{3A53094E-D984-4D87-AFFB-09AA387147D0}">
      <dgm:prSet/>
      <dgm:spPr/>
      <dgm:t>
        <a:bodyPr/>
        <a:lstStyle/>
        <a:p>
          <a:r>
            <a:rPr lang="en-IE" dirty="0"/>
            <a:t>Capture of Agency Staff Hours Worked at Source</a:t>
          </a:r>
        </a:p>
      </dgm:t>
    </dgm:pt>
    <dgm:pt modelId="{4E726412-6FBB-4298-8B3C-11294EA5FC75}" type="parTrans" cxnId="{6EC7B39C-77F6-4735-A039-AF86CCBCC1F5}">
      <dgm:prSet/>
      <dgm:spPr/>
      <dgm:t>
        <a:bodyPr/>
        <a:lstStyle/>
        <a:p>
          <a:endParaRPr lang="en-US"/>
        </a:p>
      </dgm:t>
    </dgm:pt>
    <dgm:pt modelId="{06CF1598-77AA-4C81-94E6-E0002B149623}" type="sibTrans" cxnId="{6EC7B39C-77F6-4735-A039-AF86CCBCC1F5}">
      <dgm:prSet/>
      <dgm:spPr/>
      <dgm:t>
        <a:bodyPr/>
        <a:lstStyle/>
        <a:p>
          <a:endParaRPr lang="en-US"/>
        </a:p>
      </dgm:t>
    </dgm:pt>
    <dgm:pt modelId="{FD9DF3BA-C00F-4C30-9E26-53D4EF36BDA4}">
      <dgm:prSet/>
      <dgm:spPr/>
      <dgm:t>
        <a:bodyPr/>
        <a:lstStyle/>
        <a:p>
          <a:r>
            <a:rPr lang="en-US" b="1" dirty="0"/>
            <a:t>Dr Grant Jeffrey</a:t>
          </a:r>
        </a:p>
        <a:p>
          <a:r>
            <a:rPr lang="en-US" b="1" u="sng" dirty="0"/>
            <a:t>Workplace Health &amp; Wellbeing </a:t>
          </a:r>
        </a:p>
      </dgm:t>
    </dgm:pt>
    <dgm:pt modelId="{23926B50-BB23-4882-A4A8-25A1FB54510C}" type="parTrans" cxnId="{92081C46-0B8E-41D7-93E3-5E0CF20352C8}">
      <dgm:prSet/>
      <dgm:spPr/>
      <dgm:t>
        <a:bodyPr/>
        <a:lstStyle/>
        <a:p>
          <a:endParaRPr lang="en-US"/>
        </a:p>
      </dgm:t>
    </dgm:pt>
    <dgm:pt modelId="{A9B7DFEC-B5A5-4BE7-8220-1105F7D34C71}" type="sibTrans" cxnId="{92081C46-0B8E-41D7-93E3-5E0CF20352C8}">
      <dgm:prSet/>
      <dgm:spPr/>
      <dgm:t>
        <a:bodyPr/>
        <a:lstStyle/>
        <a:p>
          <a:endParaRPr lang="en-US"/>
        </a:p>
      </dgm:t>
    </dgm:pt>
    <dgm:pt modelId="{C3C22334-C3FD-4953-91F2-DD0D334F8FC5}">
      <dgm:prSet/>
      <dgm:spPr/>
      <dgm:t>
        <a:bodyPr/>
        <a:lstStyle/>
        <a:p>
          <a:r>
            <a:rPr lang="en-IE" dirty="0"/>
            <a:t>Occupational Health</a:t>
          </a:r>
          <a:endParaRPr lang="en-US" dirty="0"/>
        </a:p>
      </dgm:t>
    </dgm:pt>
    <dgm:pt modelId="{C699AF68-51BF-4E94-BB4F-EF126A7E193B}" type="parTrans" cxnId="{DDDCF3AA-3582-4F50-B6CA-7B04D5E2331E}">
      <dgm:prSet/>
      <dgm:spPr/>
      <dgm:t>
        <a:bodyPr/>
        <a:lstStyle/>
        <a:p>
          <a:endParaRPr lang="en-US"/>
        </a:p>
      </dgm:t>
    </dgm:pt>
    <dgm:pt modelId="{C407158F-DC28-4EEB-97CB-623C0ADF5F95}" type="sibTrans" cxnId="{DDDCF3AA-3582-4F50-B6CA-7B04D5E2331E}">
      <dgm:prSet/>
      <dgm:spPr/>
      <dgm:t>
        <a:bodyPr/>
        <a:lstStyle/>
        <a:p>
          <a:endParaRPr lang="en-US"/>
        </a:p>
      </dgm:t>
    </dgm:pt>
    <dgm:pt modelId="{9FD4F0BF-E329-459F-8DBC-619567FED967}">
      <dgm:prSet/>
      <dgm:spPr/>
      <dgm:t>
        <a:bodyPr/>
        <a:lstStyle/>
        <a:p>
          <a:r>
            <a:rPr lang="en-IE" dirty="0"/>
            <a:t>Organisational Health</a:t>
          </a:r>
          <a:endParaRPr lang="en-US" dirty="0"/>
        </a:p>
      </dgm:t>
    </dgm:pt>
    <dgm:pt modelId="{C2D724A7-370C-4D3F-B756-4F5A352A57AE}" type="parTrans" cxnId="{68EB6E10-5E9F-485F-A478-C42D267686CD}">
      <dgm:prSet/>
      <dgm:spPr/>
      <dgm:t>
        <a:bodyPr/>
        <a:lstStyle/>
        <a:p>
          <a:endParaRPr lang="en-US"/>
        </a:p>
      </dgm:t>
    </dgm:pt>
    <dgm:pt modelId="{FA62A0D6-57BD-4427-9D11-FDF36623F5D2}" type="sibTrans" cxnId="{68EB6E10-5E9F-485F-A478-C42D267686CD}">
      <dgm:prSet/>
      <dgm:spPr/>
      <dgm:t>
        <a:bodyPr/>
        <a:lstStyle/>
        <a:p>
          <a:endParaRPr lang="en-US"/>
        </a:p>
      </dgm:t>
    </dgm:pt>
    <dgm:pt modelId="{D79C3EA6-74DB-4311-BF75-C8A0A23A02EB}">
      <dgm:prSet/>
      <dgm:spPr/>
      <dgm:t>
        <a:bodyPr/>
        <a:lstStyle/>
        <a:p>
          <a:r>
            <a:rPr lang="en-US" dirty="0"/>
            <a:t>Health and Safety</a:t>
          </a:r>
        </a:p>
      </dgm:t>
    </dgm:pt>
    <dgm:pt modelId="{A2D19AF8-3557-42A6-BF59-C3FC44AC080D}" type="parTrans" cxnId="{B289A082-15BB-414D-8A6B-5CA653F9C8A2}">
      <dgm:prSet/>
      <dgm:spPr/>
      <dgm:t>
        <a:bodyPr/>
        <a:lstStyle/>
        <a:p>
          <a:endParaRPr lang="en-IE"/>
        </a:p>
      </dgm:t>
    </dgm:pt>
    <dgm:pt modelId="{64679AC4-02B9-4C26-94BA-4BF2DB28EB13}" type="sibTrans" cxnId="{B289A082-15BB-414D-8A6B-5CA653F9C8A2}">
      <dgm:prSet/>
      <dgm:spPr/>
      <dgm:t>
        <a:bodyPr/>
        <a:lstStyle/>
        <a:p>
          <a:endParaRPr lang="en-IE"/>
        </a:p>
      </dgm:t>
    </dgm:pt>
    <dgm:pt modelId="{36A7A3EE-457B-40AF-BCA6-3BAF4EBA1D96}">
      <dgm:prSet/>
      <dgm:spPr/>
      <dgm:t>
        <a:bodyPr/>
        <a:lstStyle/>
        <a:p>
          <a:r>
            <a:rPr lang="en-IE" dirty="0"/>
            <a:t>Employee Assistance</a:t>
          </a:r>
        </a:p>
      </dgm:t>
    </dgm:pt>
    <dgm:pt modelId="{67D96D82-443A-4A6D-8F01-158C2017D602}" type="parTrans" cxnId="{53A30FBE-F535-4A86-98F0-1096A9D19144}">
      <dgm:prSet/>
      <dgm:spPr/>
      <dgm:t>
        <a:bodyPr/>
        <a:lstStyle/>
        <a:p>
          <a:endParaRPr lang="en-IE"/>
        </a:p>
      </dgm:t>
    </dgm:pt>
    <dgm:pt modelId="{8B6D983E-931D-4A38-98D0-BD1953F0618F}" type="sibTrans" cxnId="{53A30FBE-F535-4A86-98F0-1096A9D19144}">
      <dgm:prSet/>
      <dgm:spPr/>
      <dgm:t>
        <a:bodyPr/>
        <a:lstStyle/>
        <a:p>
          <a:endParaRPr lang="en-IE"/>
        </a:p>
      </dgm:t>
    </dgm:pt>
    <dgm:pt modelId="{72B1212D-8032-4FD4-9164-89C37A456672}">
      <dgm:prSet/>
      <dgm:spPr/>
      <dgm:t>
        <a:bodyPr/>
        <a:lstStyle/>
        <a:p>
          <a:r>
            <a:rPr lang="en-IE" dirty="0"/>
            <a:t>Rehabilitation</a:t>
          </a:r>
        </a:p>
      </dgm:t>
    </dgm:pt>
    <dgm:pt modelId="{6FF9BCE1-EEAE-43D2-A64F-1F98AD81D697}" type="parTrans" cxnId="{94050DE6-BF6E-4744-ABF0-8EE9F164A89E}">
      <dgm:prSet/>
      <dgm:spPr/>
      <dgm:t>
        <a:bodyPr/>
        <a:lstStyle/>
        <a:p>
          <a:endParaRPr lang="en-IE"/>
        </a:p>
      </dgm:t>
    </dgm:pt>
    <dgm:pt modelId="{03C659CD-564A-46FB-B556-818BE3BBDFC9}" type="sibTrans" cxnId="{94050DE6-BF6E-4744-ABF0-8EE9F164A89E}">
      <dgm:prSet/>
      <dgm:spPr/>
      <dgm:t>
        <a:bodyPr/>
        <a:lstStyle/>
        <a:p>
          <a:endParaRPr lang="en-IE"/>
        </a:p>
      </dgm:t>
    </dgm:pt>
    <dgm:pt modelId="{A25D01B9-523E-4C2F-91D1-83DFE2DC1226}">
      <dgm:prSet/>
      <dgm:spPr/>
      <dgm:t>
        <a:bodyPr/>
        <a:lstStyle/>
        <a:p>
          <a:r>
            <a:rPr lang="en-IE" b="1" u="none" dirty="0"/>
            <a:t>Ms Mary Doran</a:t>
          </a:r>
        </a:p>
        <a:p>
          <a:r>
            <a:rPr lang="en-IE" b="1" u="sng" dirty="0"/>
            <a:t>Disabilities Workforce and Resourcing Lead</a:t>
          </a:r>
        </a:p>
      </dgm:t>
    </dgm:pt>
    <dgm:pt modelId="{4839ED01-3159-43D9-9BD1-81EA3D7BA378}" type="parTrans" cxnId="{89C4B6FE-BAAC-433B-8F0D-5E1B4629E6FE}">
      <dgm:prSet/>
      <dgm:spPr/>
      <dgm:t>
        <a:bodyPr/>
        <a:lstStyle/>
        <a:p>
          <a:endParaRPr lang="en-IE"/>
        </a:p>
      </dgm:t>
    </dgm:pt>
    <dgm:pt modelId="{A2FD2086-47D0-4DC8-AC54-F9A4F69001F6}" type="sibTrans" cxnId="{89C4B6FE-BAAC-433B-8F0D-5E1B4629E6FE}">
      <dgm:prSet/>
      <dgm:spPr/>
      <dgm:t>
        <a:bodyPr/>
        <a:lstStyle/>
        <a:p>
          <a:endParaRPr lang="en-IE"/>
        </a:p>
      </dgm:t>
    </dgm:pt>
    <dgm:pt modelId="{E3DE7BCC-B5F8-4A13-9DBD-C6FEA4321800}">
      <dgm:prSet/>
      <dgm:spPr/>
      <dgm:t>
        <a:bodyPr/>
        <a:lstStyle/>
        <a:p>
          <a:r>
            <a:rPr lang="en-IE" dirty="0"/>
            <a:t>Disabilities - Resourcing Strategy &amp; Workforce Planning</a:t>
          </a:r>
        </a:p>
      </dgm:t>
    </dgm:pt>
    <dgm:pt modelId="{4109906D-DED6-4E95-A907-3961A3190DD0}" type="parTrans" cxnId="{D2FC2843-E00D-41DA-B45C-9B6215E6471A}">
      <dgm:prSet/>
      <dgm:spPr/>
      <dgm:t>
        <a:bodyPr/>
        <a:lstStyle/>
        <a:p>
          <a:endParaRPr lang="en-IE"/>
        </a:p>
      </dgm:t>
    </dgm:pt>
    <dgm:pt modelId="{E31860C6-A83A-4A59-813C-C9481C10C1FE}" type="sibTrans" cxnId="{D2FC2843-E00D-41DA-B45C-9B6215E6471A}">
      <dgm:prSet/>
      <dgm:spPr/>
      <dgm:t>
        <a:bodyPr/>
        <a:lstStyle/>
        <a:p>
          <a:endParaRPr lang="en-IE"/>
        </a:p>
      </dgm:t>
    </dgm:pt>
    <dgm:pt modelId="{FF19F28B-790F-46E5-B350-345A411A5A08}">
      <dgm:prSet/>
      <dgm:spPr/>
      <dgm:t>
        <a:bodyPr/>
        <a:lstStyle/>
        <a:p>
          <a:r>
            <a:rPr lang="en-IE" dirty="0"/>
            <a:t>Disabilities Workforce- Engagement &amp; Culture </a:t>
          </a:r>
          <a:endParaRPr lang="en-US" dirty="0"/>
        </a:p>
      </dgm:t>
    </dgm:pt>
    <dgm:pt modelId="{C9C005C2-FBF3-4DA8-BBC5-A775E6C293CC}" type="parTrans" cxnId="{40230F37-3343-4B45-A7CE-F1C51635EDC4}">
      <dgm:prSet/>
      <dgm:spPr/>
      <dgm:t>
        <a:bodyPr/>
        <a:lstStyle/>
        <a:p>
          <a:endParaRPr lang="en-IE"/>
        </a:p>
      </dgm:t>
    </dgm:pt>
    <dgm:pt modelId="{DD741F6C-49BC-43B7-B80F-982F3C88FDAE}" type="sibTrans" cxnId="{40230F37-3343-4B45-A7CE-F1C51635EDC4}">
      <dgm:prSet/>
      <dgm:spPr/>
      <dgm:t>
        <a:bodyPr/>
        <a:lstStyle/>
        <a:p>
          <a:endParaRPr lang="en-IE"/>
        </a:p>
      </dgm:t>
    </dgm:pt>
    <dgm:pt modelId="{3AF0252F-827F-4706-B4F5-92CD8445A930}">
      <dgm:prSet/>
      <dgm:spPr/>
      <dgm:t>
        <a:bodyPr/>
        <a:lstStyle/>
        <a:p>
          <a:r>
            <a:rPr lang="en-IE" dirty="0"/>
            <a:t>Disabilities Workforce- Talent Attraction &amp; Growth </a:t>
          </a:r>
        </a:p>
      </dgm:t>
    </dgm:pt>
    <dgm:pt modelId="{FF86276A-BAE8-4C4A-AF65-19EB7091B5B6}" type="parTrans" cxnId="{D638A1C7-F640-43F6-A1D4-DA5106528B92}">
      <dgm:prSet/>
      <dgm:spPr/>
      <dgm:t>
        <a:bodyPr/>
        <a:lstStyle/>
        <a:p>
          <a:endParaRPr lang="en-IE"/>
        </a:p>
      </dgm:t>
    </dgm:pt>
    <dgm:pt modelId="{760BFC2A-8928-4833-B4D7-EFF5FC249DFC}" type="sibTrans" cxnId="{D638A1C7-F640-43F6-A1D4-DA5106528B92}">
      <dgm:prSet/>
      <dgm:spPr/>
      <dgm:t>
        <a:bodyPr/>
        <a:lstStyle/>
        <a:p>
          <a:endParaRPr lang="en-IE"/>
        </a:p>
      </dgm:t>
    </dgm:pt>
    <dgm:pt modelId="{4DB22CE8-14F5-46AB-8ECD-422A280C37F3}">
      <dgm:prSet/>
      <dgm:spPr/>
      <dgm:t>
        <a:bodyPr/>
        <a:lstStyle/>
        <a:p>
          <a:r>
            <a:rPr lang="en-IE" dirty="0"/>
            <a:t>Time </a:t>
          </a:r>
          <a:r>
            <a:rPr lang="en-IE"/>
            <a:t>and Attendance Unit </a:t>
          </a:r>
          <a:endParaRPr lang="en-IE" dirty="0"/>
        </a:p>
      </dgm:t>
    </dgm:pt>
    <dgm:pt modelId="{66B2BBE7-2792-4581-AE8E-B853C7279F02}" type="parTrans" cxnId="{01D06628-57C4-4BED-B5DD-932F74445C58}">
      <dgm:prSet/>
      <dgm:spPr/>
      <dgm:t>
        <a:bodyPr/>
        <a:lstStyle/>
        <a:p>
          <a:endParaRPr lang="en-IE"/>
        </a:p>
      </dgm:t>
    </dgm:pt>
    <dgm:pt modelId="{C395D379-F64D-4880-B0C7-129BB700351E}" type="sibTrans" cxnId="{01D06628-57C4-4BED-B5DD-932F74445C58}">
      <dgm:prSet/>
      <dgm:spPr/>
      <dgm:t>
        <a:bodyPr/>
        <a:lstStyle/>
        <a:p>
          <a:endParaRPr lang="en-IE"/>
        </a:p>
      </dgm:t>
    </dgm:pt>
    <dgm:pt modelId="{B8B3CC6C-E651-4903-9268-72E1F388DF54}">
      <dgm:prSet/>
      <dgm:spPr/>
      <dgm:t>
        <a:bodyPr/>
        <a:lstStyle/>
        <a:p>
          <a:r>
            <a:rPr lang="en-IE" dirty="0"/>
            <a:t>National Recruitment Service (NRS)</a:t>
          </a:r>
        </a:p>
      </dgm:t>
    </dgm:pt>
    <dgm:pt modelId="{698FAD9D-C05B-45F2-88A1-87513F1F9029}" type="sibTrans" cxnId="{F1CE7250-4460-4EAE-B86E-294B3626BE80}">
      <dgm:prSet/>
      <dgm:spPr/>
      <dgm:t>
        <a:bodyPr/>
        <a:lstStyle/>
        <a:p>
          <a:endParaRPr lang="en-US"/>
        </a:p>
      </dgm:t>
    </dgm:pt>
    <dgm:pt modelId="{7EF12B9E-CF4D-4F43-AEC7-8E86EA71B2B9}" type="parTrans" cxnId="{F1CE7250-4460-4EAE-B86E-294B3626BE80}">
      <dgm:prSet/>
      <dgm:spPr/>
      <dgm:t>
        <a:bodyPr/>
        <a:lstStyle/>
        <a:p>
          <a:endParaRPr lang="en-US"/>
        </a:p>
      </dgm:t>
    </dgm:pt>
    <dgm:pt modelId="{36B105B5-FFE7-49A9-892D-3BA2E5E740F7}">
      <dgm:prSet/>
      <dgm:spPr/>
      <dgm:t>
        <a:bodyPr/>
        <a:lstStyle/>
        <a:p>
          <a:r>
            <a:rPr lang="en-IE" dirty="0"/>
            <a:t>HR Operations</a:t>
          </a:r>
        </a:p>
      </dgm:t>
    </dgm:pt>
    <dgm:pt modelId="{4433FC4B-3326-437D-AB5A-804C21B68C42}" type="parTrans" cxnId="{7B7985D4-B337-411E-92AE-C58B72C1AB74}">
      <dgm:prSet/>
      <dgm:spPr/>
      <dgm:t>
        <a:bodyPr/>
        <a:lstStyle/>
        <a:p>
          <a:endParaRPr lang="en-US"/>
        </a:p>
      </dgm:t>
    </dgm:pt>
    <dgm:pt modelId="{71B6699B-ED28-4626-AC59-67836EAE9466}" type="sibTrans" cxnId="{7B7985D4-B337-411E-92AE-C58B72C1AB74}">
      <dgm:prSet/>
      <dgm:spPr/>
      <dgm:t>
        <a:bodyPr/>
        <a:lstStyle/>
        <a:p>
          <a:endParaRPr lang="en-US"/>
        </a:p>
      </dgm:t>
    </dgm:pt>
    <dgm:pt modelId="{CB5542F1-367B-4594-88FF-DC88E6B56471}">
      <dgm:prSet/>
      <dgm:spPr/>
      <dgm:t>
        <a:bodyPr/>
        <a:lstStyle/>
        <a:p>
          <a:r>
            <a:rPr lang="en-IE"/>
            <a:t>Pensions Quality &amp; Standards</a:t>
          </a:r>
          <a:endParaRPr lang="en-IE" dirty="0"/>
        </a:p>
      </dgm:t>
    </dgm:pt>
    <dgm:pt modelId="{7AA79CDB-9E37-40C7-9655-E2EC0095813D}" type="parTrans" cxnId="{1713C2E5-294F-4B03-9737-829577A3623C}">
      <dgm:prSet/>
      <dgm:spPr/>
      <dgm:t>
        <a:bodyPr/>
        <a:lstStyle/>
        <a:p>
          <a:endParaRPr lang="en-US"/>
        </a:p>
      </dgm:t>
    </dgm:pt>
    <dgm:pt modelId="{1D5186E3-6BAA-48FB-89C5-80AFE2351280}" type="sibTrans" cxnId="{1713C2E5-294F-4B03-9737-829577A3623C}">
      <dgm:prSet/>
      <dgm:spPr/>
      <dgm:t>
        <a:bodyPr/>
        <a:lstStyle/>
        <a:p>
          <a:endParaRPr lang="en-US"/>
        </a:p>
      </dgm:t>
    </dgm:pt>
    <dgm:pt modelId="{8E46B5BB-5C4C-4A01-B359-2A80FBFD9947}">
      <dgm:prSet/>
      <dgm:spPr/>
      <dgm:t>
        <a:bodyPr/>
        <a:lstStyle/>
        <a:p>
          <a:r>
            <a:rPr lang="en-IE"/>
            <a:t>Single Public Service Pension Scheme Administration (SSAU)</a:t>
          </a:r>
          <a:endParaRPr lang="en-IE" dirty="0"/>
        </a:p>
      </dgm:t>
    </dgm:pt>
    <dgm:pt modelId="{711F77BB-5DA8-4A96-B668-54879D03D96E}" type="parTrans" cxnId="{85257E1B-6DE0-435C-BB21-2311F38D98CF}">
      <dgm:prSet/>
      <dgm:spPr/>
      <dgm:t>
        <a:bodyPr/>
        <a:lstStyle/>
        <a:p>
          <a:endParaRPr lang="en-US"/>
        </a:p>
      </dgm:t>
    </dgm:pt>
    <dgm:pt modelId="{106FEBA2-ED92-4A20-8D0E-3BF79CB6C59F}" type="sibTrans" cxnId="{85257E1B-6DE0-435C-BB21-2311F38D98CF}">
      <dgm:prSet/>
      <dgm:spPr/>
      <dgm:t>
        <a:bodyPr/>
        <a:lstStyle/>
        <a:p>
          <a:endParaRPr lang="en-US"/>
        </a:p>
      </dgm:t>
    </dgm:pt>
    <dgm:pt modelId="{779C1002-F04C-4E83-959D-EBDD23238CC0}">
      <dgm:prSet/>
      <dgm:spPr/>
      <dgm:t>
        <a:bodyPr/>
        <a:lstStyle/>
        <a:p>
          <a:r>
            <a:rPr lang="en-IE"/>
            <a:t>National Pensions Management Service (NPMS) – pre-existing schemes  </a:t>
          </a:r>
          <a:endParaRPr lang="en-IE" dirty="0"/>
        </a:p>
      </dgm:t>
    </dgm:pt>
    <dgm:pt modelId="{2B817D5D-2BC2-42EB-8C8E-72B6F2E4CE43}" type="parTrans" cxnId="{AEEA05FC-6E09-41A5-A6C6-B45CB27D5495}">
      <dgm:prSet/>
      <dgm:spPr/>
      <dgm:t>
        <a:bodyPr/>
        <a:lstStyle/>
        <a:p>
          <a:endParaRPr lang="en-US"/>
        </a:p>
      </dgm:t>
    </dgm:pt>
    <dgm:pt modelId="{57EE997D-4417-40F4-ADEC-04043C0B81F4}" type="sibTrans" cxnId="{AEEA05FC-6E09-41A5-A6C6-B45CB27D5495}">
      <dgm:prSet/>
      <dgm:spPr/>
      <dgm:t>
        <a:bodyPr/>
        <a:lstStyle/>
        <a:p>
          <a:endParaRPr lang="en-US"/>
        </a:p>
      </dgm:t>
    </dgm:pt>
    <dgm:pt modelId="{F8E0E5B7-5554-4E66-9E0B-7418451563D2}">
      <dgm:prSet/>
      <dgm:spPr/>
      <dgm:t>
        <a:bodyPr/>
        <a:lstStyle/>
        <a:p>
          <a:r>
            <a:rPr lang="en-IE"/>
            <a:t>National Personnel Administration</a:t>
          </a:r>
          <a:endParaRPr lang="en-IE" dirty="0"/>
        </a:p>
      </dgm:t>
    </dgm:pt>
    <dgm:pt modelId="{2416DC03-52F3-4BE5-808E-B2A3D103AECC}" type="parTrans" cxnId="{52009078-E401-4114-AA10-FB60C30D7DCD}">
      <dgm:prSet/>
      <dgm:spPr/>
      <dgm:t>
        <a:bodyPr/>
        <a:lstStyle/>
        <a:p>
          <a:endParaRPr lang="en-US"/>
        </a:p>
      </dgm:t>
    </dgm:pt>
    <dgm:pt modelId="{C2C5C889-13D4-4BC3-A995-9635DC5E9DE3}" type="sibTrans" cxnId="{52009078-E401-4114-AA10-FB60C30D7DCD}">
      <dgm:prSet/>
      <dgm:spPr/>
      <dgm:t>
        <a:bodyPr/>
        <a:lstStyle/>
        <a:p>
          <a:endParaRPr lang="en-US"/>
        </a:p>
      </dgm:t>
    </dgm:pt>
    <dgm:pt modelId="{961587B5-7C30-488A-9DDE-2FA0AEA14F8A}">
      <dgm:prSet/>
      <dgm:spPr/>
      <dgm:t>
        <a:bodyPr/>
        <a:lstStyle/>
        <a:p>
          <a:r>
            <a:rPr lang="en-IE"/>
            <a:t>Garda vetting Liaison &amp; Business Compliance </a:t>
          </a:r>
          <a:endParaRPr lang="en-IE" dirty="0"/>
        </a:p>
      </dgm:t>
    </dgm:pt>
    <dgm:pt modelId="{0346B038-6DD9-49E6-A23E-9422DB0BF033}" type="parTrans" cxnId="{4AA5917C-E0C1-4D0F-9992-A290FDE8C94F}">
      <dgm:prSet/>
      <dgm:spPr/>
      <dgm:t>
        <a:bodyPr/>
        <a:lstStyle/>
        <a:p>
          <a:endParaRPr lang="en-US"/>
        </a:p>
      </dgm:t>
    </dgm:pt>
    <dgm:pt modelId="{05AC7775-173B-4A5C-8AC3-DBA37FA8F674}" type="sibTrans" cxnId="{4AA5917C-E0C1-4D0F-9992-A290FDE8C94F}">
      <dgm:prSet/>
      <dgm:spPr/>
      <dgm:t>
        <a:bodyPr/>
        <a:lstStyle/>
        <a:p>
          <a:endParaRPr lang="en-US"/>
        </a:p>
      </dgm:t>
    </dgm:pt>
    <dgm:pt modelId="{E6AF53CD-F234-4B71-BE71-AF33E035F46C}" type="pres">
      <dgm:prSet presAssocID="{1E244BC7-7CB3-417F-8249-FE623B14B2D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914ABBB-1312-4B3D-B34A-06AD73801F15}" type="pres">
      <dgm:prSet presAssocID="{CF11AB89-FEAE-46C5-BA30-7D5BC9464340}" presName="root" presStyleCnt="0"/>
      <dgm:spPr/>
    </dgm:pt>
    <dgm:pt modelId="{5B629B91-68B9-4ABE-BF9B-9FC70E1A8327}" type="pres">
      <dgm:prSet presAssocID="{CF11AB89-FEAE-46C5-BA30-7D5BC9464340}" presName="rootComposite" presStyleCnt="0"/>
      <dgm:spPr/>
    </dgm:pt>
    <dgm:pt modelId="{D7CD5DE2-448D-4247-B204-49A80F28E395}" type="pres">
      <dgm:prSet presAssocID="{CF11AB89-FEAE-46C5-BA30-7D5BC9464340}" presName="rootText" presStyleLbl="node1" presStyleIdx="0" presStyleCnt="11"/>
      <dgm:spPr/>
    </dgm:pt>
    <dgm:pt modelId="{8CF57628-A6B1-4D7E-A172-E36277C10F14}" type="pres">
      <dgm:prSet presAssocID="{CF11AB89-FEAE-46C5-BA30-7D5BC9464340}" presName="rootConnector" presStyleLbl="node1" presStyleIdx="0" presStyleCnt="11"/>
      <dgm:spPr/>
    </dgm:pt>
    <dgm:pt modelId="{6593C327-446B-4B8A-9EA2-233CF1D51C1F}" type="pres">
      <dgm:prSet presAssocID="{CF11AB89-FEAE-46C5-BA30-7D5BC9464340}" presName="childShape" presStyleCnt="0"/>
      <dgm:spPr/>
    </dgm:pt>
    <dgm:pt modelId="{9FA01536-23B1-47F2-8E9F-C3C932513442}" type="pres">
      <dgm:prSet presAssocID="{80933503-F6D0-4F00-BD6E-3ADCC96F59EB}" presName="Name13" presStyleLbl="parChTrans1D2" presStyleIdx="0" presStyleCnt="58"/>
      <dgm:spPr/>
    </dgm:pt>
    <dgm:pt modelId="{B7ADC64D-D8D7-4758-9A65-683F5ADECDAA}" type="pres">
      <dgm:prSet presAssocID="{00DC2BD6-B271-44DE-B9F5-84B1920957E9}" presName="childText" presStyleLbl="bgAcc1" presStyleIdx="0" presStyleCnt="58">
        <dgm:presLayoutVars>
          <dgm:bulletEnabled val="1"/>
        </dgm:presLayoutVars>
      </dgm:prSet>
      <dgm:spPr/>
    </dgm:pt>
    <dgm:pt modelId="{ADA22B43-A8D2-48E0-877D-252913E422D6}" type="pres">
      <dgm:prSet presAssocID="{8BD0E2C9-C0DA-4B4B-B761-9BEF03E1AA94}" presName="Name13" presStyleLbl="parChTrans1D2" presStyleIdx="1" presStyleCnt="58"/>
      <dgm:spPr/>
    </dgm:pt>
    <dgm:pt modelId="{A0E166D6-89F7-4C48-A423-DCBE7DAC800B}" type="pres">
      <dgm:prSet presAssocID="{4B274785-396D-4CCA-A325-2E46457D7E32}" presName="childText" presStyleLbl="bgAcc1" presStyleIdx="1" presStyleCnt="58">
        <dgm:presLayoutVars>
          <dgm:bulletEnabled val="1"/>
        </dgm:presLayoutVars>
      </dgm:prSet>
      <dgm:spPr/>
    </dgm:pt>
    <dgm:pt modelId="{7BF0C506-1721-41D9-A9F9-4D46F3C77666}" type="pres">
      <dgm:prSet presAssocID="{F167D050-E662-417F-8B00-1E89A3C154F7}" presName="Name13" presStyleLbl="parChTrans1D2" presStyleIdx="2" presStyleCnt="58"/>
      <dgm:spPr/>
    </dgm:pt>
    <dgm:pt modelId="{2C22B14D-CFE9-4A0A-88CC-17686F765953}" type="pres">
      <dgm:prSet presAssocID="{A0F2080A-16CB-4B13-8C17-57D065693D2B}" presName="childText" presStyleLbl="bgAcc1" presStyleIdx="2" presStyleCnt="58">
        <dgm:presLayoutVars>
          <dgm:bulletEnabled val="1"/>
        </dgm:presLayoutVars>
      </dgm:prSet>
      <dgm:spPr/>
    </dgm:pt>
    <dgm:pt modelId="{DA8B8F31-A382-4AB0-AE14-64150FF1BA54}" type="pres">
      <dgm:prSet presAssocID="{8D2AF852-B01F-40AF-AF3D-BFB5DE457816}" presName="Name13" presStyleLbl="parChTrans1D2" presStyleIdx="3" presStyleCnt="58"/>
      <dgm:spPr/>
    </dgm:pt>
    <dgm:pt modelId="{0545C857-92AD-4660-9AFE-EED0321E42F3}" type="pres">
      <dgm:prSet presAssocID="{D1A23902-B385-4D3B-88D7-8C0F8958D010}" presName="childText" presStyleLbl="bgAcc1" presStyleIdx="3" presStyleCnt="58">
        <dgm:presLayoutVars>
          <dgm:bulletEnabled val="1"/>
        </dgm:presLayoutVars>
      </dgm:prSet>
      <dgm:spPr/>
    </dgm:pt>
    <dgm:pt modelId="{D5481496-5A37-44A2-AE9F-FEE65E2941C3}" type="pres">
      <dgm:prSet presAssocID="{F873B0B5-FB8D-4036-B3DC-23F13C5D08C9}" presName="Name13" presStyleLbl="parChTrans1D2" presStyleIdx="4" presStyleCnt="58"/>
      <dgm:spPr/>
    </dgm:pt>
    <dgm:pt modelId="{6835C6D9-0DF6-4D15-96B5-EC66ADCB1452}" type="pres">
      <dgm:prSet presAssocID="{9EFBF4C6-7EEB-4021-88D4-3877E156B0A8}" presName="childText" presStyleLbl="bgAcc1" presStyleIdx="4" presStyleCnt="58">
        <dgm:presLayoutVars>
          <dgm:bulletEnabled val="1"/>
        </dgm:presLayoutVars>
      </dgm:prSet>
      <dgm:spPr/>
    </dgm:pt>
    <dgm:pt modelId="{3D7AF31B-FD71-4D91-8CB3-BF524B20B320}" type="pres">
      <dgm:prSet presAssocID="{14E0B24C-109B-46E3-9E8C-BF529CF1BD41}" presName="Name13" presStyleLbl="parChTrans1D2" presStyleIdx="5" presStyleCnt="58"/>
      <dgm:spPr/>
    </dgm:pt>
    <dgm:pt modelId="{73A7D4C2-FCDB-47A5-A62D-3B2859DE8AC6}" type="pres">
      <dgm:prSet presAssocID="{EB3F0F93-D763-493F-81D0-ACC585CAF642}" presName="childText" presStyleLbl="bgAcc1" presStyleIdx="5" presStyleCnt="58">
        <dgm:presLayoutVars>
          <dgm:bulletEnabled val="1"/>
        </dgm:presLayoutVars>
      </dgm:prSet>
      <dgm:spPr/>
    </dgm:pt>
    <dgm:pt modelId="{C07F11E9-D464-4D1C-AC3F-FE01A7107232}" type="pres">
      <dgm:prSet presAssocID="{6F43389E-AB0C-4FB0-AA20-E40C9200D817}" presName="Name13" presStyleLbl="parChTrans1D2" presStyleIdx="6" presStyleCnt="58"/>
      <dgm:spPr/>
    </dgm:pt>
    <dgm:pt modelId="{6DB495C1-65C0-4924-94A3-BEA3267B213E}" type="pres">
      <dgm:prSet presAssocID="{536F537B-CB40-48BC-A22F-761E139EB488}" presName="childText" presStyleLbl="bgAcc1" presStyleIdx="6" presStyleCnt="58">
        <dgm:presLayoutVars>
          <dgm:bulletEnabled val="1"/>
        </dgm:presLayoutVars>
      </dgm:prSet>
      <dgm:spPr/>
    </dgm:pt>
    <dgm:pt modelId="{791BDA42-5397-40F6-AB3B-EECA65C83328}" type="pres">
      <dgm:prSet presAssocID="{DA34D5E3-24F6-4815-99C2-CD9FA23EA4D9}" presName="Name13" presStyleLbl="parChTrans1D2" presStyleIdx="7" presStyleCnt="58"/>
      <dgm:spPr/>
    </dgm:pt>
    <dgm:pt modelId="{E7B61244-9C22-4EF7-9408-91494F3D7491}" type="pres">
      <dgm:prSet presAssocID="{1703B02D-C566-4923-91C4-3662276CB7C1}" presName="childText" presStyleLbl="bgAcc1" presStyleIdx="7" presStyleCnt="58">
        <dgm:presLayoutVars>
          <dgm:bulletEnabled val="1"/>
        </dgm:presLayoutVars>
      </dgm:prSet>
      <dgm:spPr/>
    </dgm:pt>
    <dgm:pt modelId="{B4D8DFF4-DC54-4C05-A57C-44B3A3A66D59}" type="pres">
      <dgm:prSet presAssocID="{99B7DF87-742F-41F8-B1DE-5412E4AE769A}" presName="root" presStyleCnt="0"/>
      <dgm:spPr/>
    </dgm:pt>
    <dgm:pt modelId="{53B87AB7-9DFC-4EC7-80C6-5CE18FEECFC6}" type="pres">
      <dgm:prSet presAssocID="{99B7DF87-742F-41F8-B1DE-5412E4AE769A}" presName="rootComposite" presStyleCnt="0"/>
      <dgm:spPr/>
    </dgm:pt>
    <dgm:pt modelId="{E97935C0-9DBE-4E2D-BA38-E8FA900238E4}" type="pres">
      <dgm:prSet presAssocID="{99B7DF87-742F-41F8-B1DE-5412E4AE769A}" presName="rootText" presStyleLbl="node1" presStyleIdx="1" presStyleCnt="11"/>
      <dgm:spPr/>
    </dgm:pt>
    <dgm:pt modelId="{ED9916A8-6156-4384-BF62-FB8C4E6C0156}" type="pres">
      <dgm:prSet presAssocID="{99B7DF87-742F-41F8-B1DE-5412E4AE769A}" presName="rootConnector" presStyleLbl="node1" presStyleIdx="1" presStyleCnt="11"/>
      <dgm:spPr/>
    </dgm:pt>
    <dgm:pt modelId="{32E12226-20E0-44AE-84A3-D974C36DE06C}" type="pres">
      <dgm:prSet presAssocID="{99B7DF87-742F-41F8-B1DE-5412E4AE769A}" presName="childShape" presStyleCnt="0"/>
      <dgm:spPr/>
    </dgm:pt>
    <dgm:pt modelId="{2055251C-A634-4D85-8686-FEDE1FBB5FD7}" type="pres">
      <dgm:prSet presAssocID="{0533D48C-9933-42B0-8F25-7754A2EFEC61}" presName="Name13" presStyleLbl="parChTrans1D2" presStyleIdx="8" presStyleCnt="58"/>
      <dgm:spPr/>
    </dgm:pt>
    <dgm:pt modelId="{A51082C4-5436-4749-85F1-934474ECCB79}" type="pres">
      <dgm:prSet presAssocID="{5E3E8C83-EFA4-43C6-B690-619FA5E62F39}" presName="childText" presStyleLbl="bgAcc1" presStyleIdx="8" presStyleCnt="58">
        <dgm:presLayoutVars>
          <dgm:bulletEnabled val="1"/>
        </dgm:presLayoutVars>
      </dgm:prSet>
      <dgm:spPr/>
    </dgm:pt>
    <dgm:pt modelId="{578B1DF5-1857-4C86-AB71-88BE924451F7}" type="pres">
      <dgm:prSet presAssocID="{8F7DC433-CA1C-44B6-B1F3-2E4F7C8C9C11}" presName="Name13" presStyleLbl="parChTrans1D2" presStyleIdx="9" presStyleCnt="58"/>
      <dgm:spPr/>
    </dgm:pt>
    <dgm:pt modelId="{5982AC03-248B-4429-A74F-B5FAAD09BC09}" type="pres">
      <dgm:prSet presAssocID="{5BD861B1-FD04-46AE-9DFF-6E2857A9C5E6}" presName="childText" presStyleLbl="bgAcc1" presStyleIdx="9" presStyleCnt="58">
        <dgm:presLayoutVars>
          <dgm:bulletEnabled val="1"/>
        </dgm:presLayoutVars>
      </dgm:prSet>
      <dgm:spPr/>
    </dgm:pt>
    <dgm:pt modelId="{31681B19-0368-4AD9-AA5C-8BDE35832BFE}" type="pres">
      <dgm:prSet presAssocID="{E9331C9B-59D2-47C0-AF9F-32DDC6445C44}" presName="Name13" presStyleLbl="parChTrans1D2" presStyleIdx="10" presStyleCnt="58"/>
      <dgm:spPr/>
    </dgm:pt>
    <dgm:pt modelId="{374D0102-24C7-4581-8148-83EA39C05C03}" type="pres">
      <dgm:prSet presAssocID="{180B2113-9DC5-471E-9C83-7633D295E7AD}" presName="childText" presStyleLbl="bgAcc1" presStyleIdx="10" presStyleCnt="58">
        <dgm:presLayoutVars>
          <dgm:bulletEnabled val="1"/>
        </dgm:presLayoutVars>
      </dgm:prSet>
      <dgm:spPr/>
    </dgm:pt>
    <dgm:pt modelId="{C261C3D6-B5D9-42B0-B8D8-49A2BFF255EC}" type="pres">
      <dgm:prSet presAssocID="{94780A1A-7845-4BDC-86BB-0C59EC6FD795}" presName="root" presStyleCnt="0"/>
      <dgm:spPr/>
    </dgm:pt>
    <dgm:pt modelId="{C10FAB95-DCF9-4BEF-8C5E-FC9EFFC5DADE}" type="pres">
      <dgm:prSet presAssocID="{94780A1A-7845-4BDC-86BB-0C59EC6FD795}" presName="rootComposite" presStyleCnt="0"/>
      <dgm:spPr/>
    </dgm:pt>
    <dgm:pt modelId="{2C832404-8C75-46F9-B086-2C13E0BCF93E}" type="pres">
      <dgm:prSet presAssocID="{94780A1A-7845-4BDC-86BB-0C59EC6FD795}" presName="rootText" presStyleLbl="node1" presStyleIdx="2" presStyleCnt="11"/>
      <dgm:spPr/>
    </dgm:pt>
    <dgm:pt modelId="{D030C2C7-2C68-4F38-B8E7-6E1E05F7D66E}" type="pres">
      <dgm:prSet presAssocID="{94780A1A-7845-4BDC-86BB-0C59EC6FD795}" presName="rootConnector" presStyleLbl="node1" presStyleIdx="2" presStyleCnt="11"/>
      <dgm:spPr/>
    </dgm:pt>
    <dgm:pt modelId="{802F5FC3-23BC-4022-9247-9310C3F6668C}" type="pres">
      <dgm:prSet presAssocID="{94780A1A-7845-4BDC-86BB-0C59EC6FD795}" presName="childShape" presStyleCnt="0"/>
      <dgm:spPr/>
    </dgm:pt>
    <dgm:pt modelId="{9107B59A-0731-4C68-B94A-362D65F87E83}" type="pres">
      <dgm:prSet presAssocID="{17FDA605-9200-468C-AFE3-FA79DF9A154C}" presName="Name13" presStyleLbl="parChTrans1D2" presStyleIdx="11" presStyleCnt="58"/>
      <dgm:spPr/>
    </dgm:pt>
    <dgm:pt modelId="{5640E6E9-8DA8-4EBC-B516-BA6B25E11B7B}" type="pres">
      <dgm:prSet presAssocID="{990CA204-D84A-45A5-B670-6A3E6EDEC175}" presName="childText" presStyleLbl="bgAcc1" presStyleIdx="11" presStyleCnt="58">
        <dgm:presLayoutVars>
          <dgm:bulletEnabled val="1"/>
        </dgm:presLayoutVars>
      </dgm:prSet>
      <dgm:spPr/>
    </dgm:pt>
    <dgm:pt modelId="{125258B6-79B5-4343-8CD8-E3A8937C3A2A}" type="pres">
      <dgm:prSet presAssocID="{DB233A6F-298D-4E3A-83A4-09607D386E89}" presName="Name13" presStyleLbl="parChTrans1D2" presStyleIdx="12" presStyleCnt="58"/>
      <dgm:spPr/>
    </dgm:pt>
    <dgm:pt modelId="{F48CFEBF-B470-46A4-81D8-6431BA3A79E3}" type="pres">
      <dgm:prSet presAssocID="{22C5F5CF-514F-43FC-B9B6-D91F735757EC}" presName="childText" presStyleLbl="bgAcc1" presStyleIdx="12" presStyleCnt="58">
        <dgm:presLayoutVars>
          <dgm:bulletEnabled val="1"/>
        </dgm:presLayoutVars>
      </dgm:prSet>
      <dgm:spPr/>
    </dgm:pt>
    <dgm:pt modelId="{92983F3A-9A08-4D6A-BF89-97D6497AE292}" type="pres">
      <dgm:prSet presAssocID="{CDFC41A0-5F0E-43CB-A3DA-E989D2649CBE}" presName="Name13" presStyleLbl="parChTrans1D2" presStyleIdx="13" presStyleCnt="58"/>
      <dgm:spPr/>
    </dgm:pt>
    <dgm:pt modelId="{E4FF1789-3C28-4756-ACF0-5AB63FD7D9FB}" type="pres">
      <dgm:prSet presAssocID="{DDFD5189-5AAA-435E-A124-99FFFC94C02F}" presName="childText" presStyleLbl="bgAcc1" presStyleIdx="13" presStyleCnt="58">
        <dgm:presLayoutVars>
          <dgm:bulletEnabled val="1"/>
        </dgm:presLayoutVars>
      </dgm:prSet>
      <dgm:spPr/>
    </dgm:pt>
    <dgm:pt modelId="{0CC9C13C-8B70-427C-BB3B-8D3200A4AF19}" type="pres">
      <dgm:prSet presAssocID="{DDD6D44E-6405-49CF-91ED-14F5DE64002C}" presName="Name13" presStyleLbl="parChTrans1D2" presStyleIdx="14" presStyleCnt="58"/>
      <dgm:spPr/>
    </dgm:pt>
    <dgm:pt modelId="{34042996-91EF-4B4D-8C09-3A145BABBA5B}" type="pres">
      <dgm:prSet presAssocID="{8165C381-55BD-4FD6-88C6-AD550C35F2F6}" presName="childText" presStyleLbl="bgAcc1" presStyleIdx="14" presStyleCnt="58">
        <dgm:presLayoutVars>
          <dgm:bulletEnabled val="1"/>
        </dgm:presLayoutVars>
      </dgm:prSet>
      <dgm:spPr/>
    </dgm:pt>
    <dgm:pt modelId="{8586792E-0A0A-4D29-8FEB-524BFC5815C8}" type="pres">
      <dgm:prSet presAssocID="{82CDB5FF-1F3F-4254-83D3-00A80020401B}" presName="root" presStyleCnt="0"/>
      <dgm:spPr/>
    </dgm:pt>
    <dgm:pt modelId="{C1E93C42-D37C-4489-8BF8-1F1A6C822742}" type="pres">
      <dgm:prSet presAssocID="{82CDB5FF-1F3F-4254-83D3-00A80020401B}" presName="rootComposite" presStyleCnt="0"/>
      <dgm:spPr/>
    </dgm:pt>
    <dgm:pt modelId="{102C4133-9D27-407D-B16D-B19DA3CAE44F}" type="pres">
      <dgm:prSet presAssocID="{82CDB5FF-1F3F-4254-83D3-00A80020401B}" presName="rootText" presStyleLbl="node1" presStyleIdx="3" presStyleCnt="11"/>
      <dgm:spPr/>
    </dgm:pt>
    <dgm:pt modelId="{68145909-6F39-457F-B2B7-91AD16017712}" type="pres">
      <dgm:prSet presAssocID="{82CDB5FF-1F3F-4254-83D3-00A80020401B}" presName="rootConnector" presStyleLbl="node1" presStyleIdx="3" presStyleCnt="11"/>
      <dgm:spPr/>
    </dgm:pt>
    <dgm:pt modelId="{1EC241C6-5855-40EB-AF34-713899E5D13E}" type="pres">
      <dgm:prSet presAssocID="{82CDB5FF-1F3F-4254-83D3-00A80020401B}" presName="childShape" presStyleCnt="0"/>
      <dgm:spPr/>
    </dgm:pt>
    <dgm:pt modelId="{EF4F821C-257C-44A9-BEC1-3863B2C2B05F}" type="pres">
      <dgm:prSet presAssocID="{91B8617F-D2F6-4E2E-B06C-F8AA0E8AFFDE}" presName="Name13" presStyleLbl="parChTrans1D2" presStyleIdx="15" presStyleCnt="58"/>
      <dgm:spPr/>
    </dgm:pt>
    <dgm:pt modelId="{F518CEAE-7B96-4004-8FBD-9FE713B9EAAC}" type="pres">
      <dgm:prSet presAssocID="{674B4432-FDBD-48B5-8852-D9ED2349009E}" presName="childText" presStyleLbl="bgAcc1" presStyleIdx="15" presStyleCnt="58">
        <dgm:presLayoutVars>
          <dgm:bulletEnabled val="1"/>
        </dgm:presLayoutVars>
      </dgm:prSet>
      <dgm:spPr/>
    </dgm:pt>
    <dgm:pt modelId="{6C651EE1-910D-411D-9EAA-B70D551C5937}" type="pres">
      <dgm:prSet presAssocID="{7EF12B9E-CF4D-4F43-AEC7-8E86EA71B2B9}" presName="Name13" presStyleLbl="parChTrans1D2" presStyleIdx="16" presStyleCnt="58"/>
      <dgm:spPr/>
    </dgm:pt>
    <dgm:pt modelId="{7D473251-05A3-4A11-82E3-442885B67BAE}" type="pres">
      <dgm:prSet presAssocID="{B8B3CC6C-E651-4903-9268-72E1F388DF54}" presName="childText" presStyleLbl="bgAcc1" presStyleIdx="16" presStyleCnt="58">
        <dgm:presLayoutVars>
          <dgm:bulletEnabled val="1"/>
        </dgm:presLayoutVars>
      </dgm:prSet>
      <dgm:spPr/>
    </dgm:pt>
    <dgm:pt modelId="{78E491FE-189C-4345-B813-5853BC2B91CC}" type="pres">
      <dgm:prSet presAssocID="{4E39E4E7-C0E2-42E6-BE99-32BDCA05C173}" presName="Name13" presStyleLbl="parChTrans1D2" presStyleIdx="17" presStyleCnt="58"/>
      <dgm:spPr/>
    </dgm:pt>
    <dgm:pt modelId="{DA5E03A3-D5F5-4CE5-8D06-AB0728F9545E}" type="pres">
      <dgm:prSet presAssocID="{C102BB8F-34AA-4902-8278-27746792277E}" presName="childText" presStyleLbl="bgAcc1" presStyleIdx="17" presStyleCnt="58">
        <dgm:presLayoutVars>
          <dgm:bulletEnabled val="1"/>
        </dgm:presLayoutVars>
      </dgm:prSet>
      <dgm:spPr/>
    </dgm:pt>
    <dgm:pt modelId="{DB4F85BD-97A2-4A4F-A90E-73D450DDD573}" type="pres">
      <dgm:prSet presAssocID="{2416DC03-52F3-4BE5-808E-B2A3D103AECC}" presName="Name13" presStyleLbl="parChTrans1D2" presStyleIdx="18" presStyleCnt="58"/>
      <dgm:spPr/>
    </dgm:pt>
    <dgm:pt modelId="{07F54572-3898-4AC3-80C1-967F9840D354}" type="pres">
      <dgm:prSet presAssocID="{F8E0E5B7-5554-4E66-9E0B-7418451563D2}" presName="childText" presStyleLbl="bgAcc1" presStyleIdx="18" presStyleCnt="58">
        <dgm:presLayoutVars>
          <dgm:bulletEnabled val="1"/>
        </dgm:presLayoutVars>
      </dgm:prSet>
      <dgm:spPr/>
    </dgm:pt>
    <dgm:pt modelId="{02609AF0-4C5E-4A59-9D26-5DA242F722A0}" type="pres">
      <dgm:prSet presAssocID="{0346B038-6DD9-49E6-A23E-9422DB0BF033}" presName="Name13" presStyleLbl="parChTrans1D2" presStyleIdx="19" presStyleCnt="58"/>
      <dgm:spPr/>
    </dgm:pt>
    <dgm:pt modelId="{7F1382B7-14CB-4A56-BAD7-EEE8C4FDFD17}" type="pres">
      <dgm:prSet presAssocID="{961587B5-7C30-488A-9DDE-2FA0AEA14F8A}" presName="childText" presStyleLbl="bgAcc1" presStyleIdx="19" presStyleCnt="58">
        <dgm:presLayoutVars>
          <dgm:bulletEnabled val="1"/>
        </dgm:presLayoutVars>
      </dgm:prSet>
      <dgm:spPr/>
    </dgm:pt>
    <dgm:pt modelId="{C5F118E5-9621-4ACB-BBC4-58A272BD783E}" type="pres">
      <dgm:prSet presAssocID="{2B817D5D-2BC2-42EB-8C8E-72B6F2E4CE43}" presName="Name13" presStyleLbl="parChTrans1D2" presStyleIdx="20" presStyleCnt="58"/>
      <dgm:spPr/>
    </dgm:pt>
    <dgm:pt modelId="{A3DD46ED-DAC8-4CEC-8122-AA8A2762B56C}" type="pres">
      <dgm:prSet presAssocID="{779C1002-F04C-4E83-959D-EBDD23238CC0}" presName="childText" presStyleLbl="bgAcc1" presStyleIdx="20" presStyleCnt="58">
        <dgm:presLayoutVars>
          <dgm:bulletEnabled val="1"/>
        </dgm:presLayoutVars>
      </dgm:prSet>
      <dgm:spPr/>
    </dgm:pt>
    <dgm:pt modelId="{E409FC86-4CF7-4DCE-BE81-AA94CE7095BD}" type="pres">
      <dgm:prSet presAssocID="{711F77BB-5DA8-4A96-B668-54879D03D96E}" presName="Name13" presStyleLbl="parChTrans1D2" presStyleIdx="21" presStyleCnt="58"/>
      <dgm:spPr/>
    </dgm:pt>
    <dgm:pt modelId="{12B7605D-2DC9-44ED-ABCE-F2129AB66E17}" type="pres">
      <dgm:prSet presAssocID="{8E46B5BB-5C4C-4A01-B359-2A80FBFD9947}" presName="childText" presStyleLbl="bgAcc1" presStyleIdx="21" presStyleCnt="58">
        <dgm:presLayoutVars>
          <dgm:bulletEnabled val="1"/>
        </dgm:presLayoutVars>
      </dgm:prSet>
      <dgm:spPr/>
    </dgm:pt>
    <dgm:pt modelId="{FA8E5000-B973-4A1E-B5E4-F7F4EBD7F557}" type="pres">
      <dgm:prSet presAssocID="{7AA79CDB-9E37-40C7-9655-E2EC0095813D}" presName="Name13" presStyleLbl="parChTrans1D2" presStyleIdx="22" presStyleCnt="58"/>
      <dgm:spPr/>
    </dgm:pt>
    <dgm:pt modelId="{A5622C76-7631-4C4E-983B-01834D2303C7}" type="pres">
      <dgm:prSet presAssocID="{CB5542F1-367B-4594-88FF-DC88E6B56471}" presName="childText" presStyleLbl="bgAcc1" presStyleIdx="22" presStyleCnt="58">
        <dgm:presLayoutVars>
          <dgm:bulletEnabled val="1"/>
        </dgm:presLayoutVars>
      </dgm:prSet>
      <dgm:spPr/>
    </dgm:pt>
    <dgm:pt modelId="{110B38C8-0808-4961-A071-02ABA2441481}" type="pres">
      <dgm:prSet presAssocID="{4433FC4B-3326-437D-AB5A-804C21B68C42}" presName="Name13" presStyleLbl="parChTrans1D2" presStyleIdx="23" presStyleCnt="58"/>
      <dgm:spPr/>
    </dgm:pt>
    <dgm:pt modelId="{D7FA54D8-9DAF-4646-90C9-9C498E8C1537}" type="pres">
      <dgm:prSet presAssocID="{36B105B5-FFE7-49A9-892D-3BA2E5E740F7}" presName="childText" presStyleLbl="bgAcc1" presStyleIdx="23" presStyleCnt="58">
        <dgm:presLayoutVars>
          <dgm:bulletEnabled val="1"/>
        </dgm:presLayoutVars>
      </dgm:prSet>
      <dgm:spPr/>
    </dgm:pt>
    <dgm:pt modelId="{DC6FC678-3454-4960-82F0-98F8C7EF0FE6}" type="pres">
      <dgm:prSet presAssocID="{A9582A6F-A25F-4309-A103-C6B12CCC2B61}" presName="root" presStyleCnt="0"/>
      <dgm:spPr/>
    </dgm:pt>
    <dgm:pt modelId="{00476C4E-9C57-433D-AB2B-81F129FECD9A}" type="pres">
      <dgm:prSet presAssocID="{A9582A6F-A25F-4309-A103-C6B12CCC2B61}" presName="rootComposite" presStyleCnt="0"/>
      <dgm:spPr/>
    </dgm:pt>
    <dgm:pt modelId="{E543331C-A2F9-4047-82A5-92DC4835B580}" type="pres">
      <dgm:prSet presAssocID="{A9582A6F-A25F-4309-A103-C6B12CCC2B61}" presName="rootText" presStyleLbl="node1" presStyleIdx="4" presStyleCnt="11"/>
      <dgm:spPr/>
    </dgm:pt>
    <dgm:pt modelId="{C4A083B7-1AB4-4C1C-BCDF-32E90113F9CB}" type="pres">
      <dgm:prSet presAssocID="{A9582A6F-A25F-4309-A103-C6B12CCC2B61}" presName="rootConnector" presStyleLbl="node1" presStyleIdx="4" presStyleCnt="11"/>
      <dgm:spPr/>
    </dgm:pt>
    <dgm:pt modelId="{FF73D347-5951-4464-807D-9A03532DAE3D}" type="pres">
      <dgm:prSet presAssocID="{A9582A6F-A25F-4309-A103-C6B12CCC2B61}" presName="childShape" presStyleCnt="0"/>
      <dgm:spPr/>
    </dgm:pt>
    <dgm:pt modelId="{3CB9B562-FC8F-4FDB-BD03-855D31AAC863}" type="pres">
      <dgm:prSet presAssocID="{450EB82C-E02D-47D3-A4D7-6973EF70CD57}" presName="Name13" presStyleLbl="parChTrans1D2" presStyleIdx="24" presStyleCnt="58"/>
      <dgm:spPr/>
    </dgm:pt>
    <dgm:pt modelId="{E97DC33D-EB22-4C53-8F2F-56B2B434D00C}" type="pres">
      <dgm:prSet presAssocID="{23383968-9372-432C-95A4-8F5253D05D0E}" presName="childText" presStyleLbl="bgAcc1" presStyleIdx="24" presStyleCnt="58">
        <dgm:presLayoutVars>
          <dgm:bulletEnabled val="1"/>
        </dgm:presLayoutVars>
      </dgm:prSet>
      <dgm:spPr/>
    </dgm:pt>
    <dgm:pt modelId="{4CB45FA0-020F-4422-8B32-523CFA626970}" type="pres">
      <dgm:prSet presAssocID="{FF257C33-3638-449F-82C9-556A8755826B}" presName="Name13" presStyleLbl="parChTrans1D2" presStyleIdx="25" presStyleCnt="58"/>
      <dgm:spPr/>
    </dgm:pt>
    <dgm:pt modelId="{2B2445FB-EAF3-4BF7-898B-E4FCB83AD68A}" type="pres">
      <dgm:prSet presAssocID="{339D7546-54B9-4E84-8171-502224A8D1B4}" presName="childText" presStyleLbl="bgAcc1" presStyleIdx="25" presStyleCnt="58">
        <dgm:presLayoutVars>
          <dgm:bulletEnabled val="1"/>
        </dgm:presLayoutVars>
      </dgm:prSet>
      <dgm:spPr/>
    </dgm:pt>
    <dgm:pt modelId="{47538C0D-D11E-422F-9E3C-87077602C50E}" type="pres">
      <dgm:prSet presAssocID="{9A11B89E-093E-4DB3-8A1A-D0544E8C0681}" presName="Name13" presStyleLbl="parChTrans1D2" presStyleIdx="26" presStyleCnt="58"/>
      <dgm:spPr/>
    </dgm:pt>
    <dgm:pt modelId="{4546D521-2F90-4A1C-84FA-5DC98A0C7D89}" type="pres">
      <dgm:prSet presAssocID="{F0D58195-8EC2-4E38-8A61-DD2C333A131A}" presName="childText" presStyleLbl="bgAcc1" presStyleIdx="26" presStyleCnt="58">
        <dgm:presLayoutVars>
          <dgm:bulletEnabled val="1"/>
        </dgm:presLayoutVars>
      </dgm:prSet>
      <dgm:spPr/>
    </dgm:pt>
    <dgm:pt modelId="{4638A5AB-926A-4157-ABF5-6D154448F36D}" type="pres">
      <dgm:prSet presAssocID="{09CB5862-3F9A-4920-BE7A-74191BE19891}" presName="root" presStyleCnt="0"/>
      <dgm:spPr/>
    </dgm:pt>
    <dgm:pt modelId="{1D3DF656-433D-411B-97C6-C828F9A4ADF1}" type="pres">
      <dgm:prSet presAssocID="{09CB5862-3F9A-4920-BE7A-74191BE19891}" presName="rootComposite" presStyleCnt="0"/>
      <dgm:spPr/>
    </dgm:pt>
    <dgm:pt modelId="{95471DF7-70E2-480C-A499-D1F0AB314AB1}" type="pres">
      <dgm:prSet presAssocID="{09CB5862-3F9A-4920-BE7A-74191BE19891}" presName="rootText" presStyleLbl="node1" presStyleIdx="5" presStyleCnt="11"/>
      <dgm:spPr/>
    </dgm:pt>
    <dgm:pt modelId="{5DCDC905-36D4-4208-AD7B-B96FF732468A}" type="pres">
      <dgm:prSet presAssocID="{09CB5862-3F9A-4920-BE7A-74191BE19891}" presName="rootConnector" presStyleLbl="node1" presStyleIdx="5" presStyleCnt="11"/>
      <dgm:spPr/>
    </dgm:pt>
    <dgm:pt modelId="{D79E13F9-8A67-4BA1-8134-77894B6A614B}" type="pres">
      <dgm:prSet presAssocID="{09CB5862-3F9A-4920-BE7A-74191BE19891}" presName="childShape" presStyleCnt="0"/>
      <dgm:spPr/>
    </dgm:pt>
    <dgm:pt modelId="{D0F984C2-70CD-4B59-B311-073565D502AA}" type="pres">
      <dgm:prSet presAssocID="{78D21747-F80B-4108-A666-91ADA646AAD9}" presName="Name13" presStyleLbl="parChTrans1D2" presStyleIdx="27" presStyleCnt="58"/>
      <dgm:spPr/>
    </dgm:pt>
    <dgm:pt modelId="{C7D1E4D3-30EB-4912-8820-F58CDEE854DE}" type="pres">
      <dgm:prSet presAssocID="{72014C0B-EC5C-40D8-9E62-5F5B30EECA01}" presName="childText" presStyleLbl="bgAcc1" presStyleIdx="27" presStyleCnt="58">
        <dgm:presLayoutVars>
          <dgm:bulletEnabled val="1"/>
        </dgm:presLayoutVars>
      </dgm:prSet>
      <dgm:spPr/>
    </dgm:pt>
    <dgm:pt modelId="{3644EAE8-0618-4A67-8403-3B0CF2922902}" type="pres">
      <dgm:prSet presAssocID="{72450C0C-8D36-4AEC-AFCA-238556421F95}" presName="Name13" presStyleLbl="parChTrans1D2" presStyleIdx="28" presStyleCnt="58"/>
      <dgm:spPr/>
    </dgm:pt>
    <dgm:pt modelId="{2AEF8818-2B91-4BCA-A6E1-AC26A98A504C}" type="pres">
      <dgm:prSet presAssocID="{62F6E44F-9236-4931-A317-5D21CBB81F2B}" presName="childText" presStyleLbl="bgAcc1" presStyleIdx="28" presStyleCnt="58">
        <dgm:presLayoutVars>
          <dgm:bulletEnabled val="1"/>
        </dgm:presLayoutVars>
      </dgm:prSet>
      <dgm:spPr/>
    </dgm:pt>
    <dgm:pt modelId="{609E2E07-1126-42EF-8327-774E11EA3536}" type="pres">
      <dgm:prSet presAssocID="{85187F15-1B19-4ABC-9463-A7C7745BDCB1}" presName="Name13" presStyleLbl="parChTrans1D2" presStyleIdx="29" presStyleCnt="58"/>
      <dgm:spPr/>
    </dgm:pt>
    <dgm:pt modelId="{FE1D9DA2-EC66-42F2-AEDF-DC00CCAEDC60}" type="pres">
      <dgm:prSet presAssocID="{0D590D17-0810-47A4-AAB8-6B3E8D93EF55}" presName="childText" presStyleLbl="bgAcc1" presStyleIdx="29" presStyleCnt="58">
        <dgm:presLayoutVars>
          <dgm:bulletEnabled val="1"/>
        </dgm:presLayoutVars>
      </dgm:prSet>
      <dgm:spPr/>
    </dgm:pt>
    <dgm:pt modelId="{F7352F22-282C-4249-A6A4-B8C509DE6E18}" type="pres">
      <dgm:prSet presAssocID="{36FDAA08-4112-40C9-BC19-A0CD887DEE63}" presName="Name13" presStyleLbl="parChTrans1D2" presStyleIdx="30" presStyleCnt="58"/>
      <dgm:spPr/>
    </dgm:pt>
    <dgm:pt modelId="{CCEFF996-6D80-4B82-A002-20884E90E018}" type="pres">
      <dgm:prSet presAssocID="{B87D049A-9B05-4FF1-BD53-B42668764FD5}" presName="childText" presStyleLbl="bgAcc1" presStyleIdx="30" presStyleCnt="58">
        <dgm:presLayoutVars>
          <dgm:bulletEnabled val="1"/>
        </dgm:presLayoutVars>
      </dgm:prSet>
      <dgm:spPr/>
    </dgm:pt>
    <dgm:pt modelId="{7FC47D2E-9C8C-4248-B9B9-4F09106F42E0}" type="pres">
      <dgm:prSet presAssocID="{5E247D6F-7571-4BF0-9F6A-1123ACC305CD}" presName="root" presStyleCnt="0"/>
      <dgm:spPr/>
    </dgm:pt>
    <dgm:pt modelId="{2159416F-A49E-46F8-B189-380ABB402C56}" type="pres">
      <dgm:prSet presAssocID="{5E247D6F-7571-4BF0-9F6A-1123ACC305CD}" presName="rootComposite" presStyleCnt="0"/>
      <dgm:spPr/>
    </dgm:pt>
    <dgm:pt modelId="{BAD0EB20-9FDA-4CF3-9455-15714693C017}" type="pres">
      <dgm:prSet presAssocID="{5E247D6F-7571-4BF0-9F6A-1123ACC305CD}" presName="rootText" presStyleLbl="node1" presStyleIdx="6" presStyleCnt="11"/>
      <dgm:spPr/>
    </dgm:pt>
    <dgm:pt modelId="{7BC977E4-7C08-45FC-A927-AD64A89E28E6}" type="pres">
      <dgm:prSet presAssocID="{5E247D6F-7571-4BF0-9F6A-1123ACC305CD}" presName="rootConnector" presStyleLbl="node1" presStyleIdx="6" presStyleCnt="11"/>
      <dgm:spPr/>
    </dgm:pt>
    <dgm:pt modelId="{1692415C-B948-4ED8-9A83-7719EDA5C56E}" type="pres">
      <dgm:prSet presAssocID="{5E247D6F-7571-4BF0-9F6A-1123ACC305CD}" presName="childShape" presStyleCnt="0"/>
      <dgm:spPr/>
    </dgm:pt>
    <dgm:pt modelId="{78335A5F-0AE7-48D8-901F-0A68B62EFFC6}" type="pres">
      <dgm:prSet presAssocID="{EBA21994-5FEC-4671-A150-91B6FF3F4A6C}" presName="Name13" presStyleLbl="parChTrans1D2" presStyleIdx="31" presStyleCnt="58"/>
      <dgm:spPr/>
    </dgm:pt>
    <dgm:pt modelId="{232CA8E9-2723-46CB-B0A1-A3E5E733860F}" type="pres">
      <dgm:prSet presAssocID="{9F0B3F33-9485-4E24-AD39-897AAF943B84}" presName="childText" presStyleLbl="bgAcc1" presStyleIdx="31" presStyleCnt="58">
        <dgm:presLayoutVars>
          <dgm:bulletEnabled val="1"/>
        </dgm:presLayoutVars>
      </dgm:prSet>
      <dgm:spPr/>
    </dgm:pt>
    <dgm:pt modelId="{2A82B5A1-4BCB-40E0-B390-8E00FCA2AAAD}" type="pres">
      <dgm:prSet presAssocID="{F908FEBE-ACFB-430C-846A-2A3F7F279638}" presName="Name13" presStyleLbl="parChTrans1D2" presStyleIdx="32" presStyleCnt="58"/>
      <dgm:spPr/>
    </dgm:pt>
    <dgm:pt modelId="{59FE67CC-B476-4220-8C39-57DE71A0DC20}" type="pres">
      <dgm:prSet presAssocID="{AE0E95E2-102C-4F38-B32E-A61ADE137ECE}" presName="childText" presStyleLbl="bgAcc1" presStyleIdx="32" presStyleCnt="58">
        <dgm:presLayoutVars>
          <dgm:bulletEnabled val="1"/>
        </dgm:presLayoutVars>
      </dgm:prSet>
      <dgm:spPr/>
    </dgm:pt>
    <dgm:pt modelId="{543C2122-4359-42E8-98B7-A41004C1B0ED}" type="pres">
      <dgm:prSet presAssocID="{64AC552E-3645-4669-9001-CA2AAC655AC8}" presName="Name13" presStyleLbl="parChTrans1D2" presStyleIdx="33" presStyleCnt="58"/>
      <dgm:spPr/>
    </dgm:pt>
    <dgm:pt modelId="{5CB888C5-5E9E-485A-82F2-301EB0AA7474}" type="pres">
      <dgm:prSet presAssocID="{DB74A61E-913D-4BFC-858E-6F12AA480C4A}" presName="childText" presStyleLbl="bgAcc1" presStyleIdx="33" presStyleCnt="58">
        <dgm:presLayoutVars>
          <dgm:bulletEnabled val="1"/>
        </dgm:presLayoutVars>
      </dgm:prSet>
      <dgm:spPr/>
    </dgm:pt>
    <dgm:pt modelId="{195B6059-51CF-4AA8-824D-7213639283F4}" type="pres">
      <dgm:prSet presAssocID="{389F6F95-7B4E-4FD1-ACF6-56FBE1692E1E}" presName="Name13" presStyleLbl="parChTrans1D2" presStyleIdx="34" presStyleCnt="58"/>
      <dgm:spPr/>
    </dgm:pt>
    <dgm:pt modelId="{7ED9D800-71D1-4D67-A3E5-7ABC78989774}" type="pres">
      <dgm:prSet presAssocID="{AA9D9C1E-426D-435B-A8AD-C2F02D923B3B}" presName="childText" presStyleLbl="bgAcc1" presStyleIdx="34" presStyleCnt="58">
        <dgm:presLayoutVars>
          <dgm:bulletEnabled val="1"/>
        </dgm:presLayoutVars>
      </dgm:prSet>
      <dgm:spPr/>
    </dgm:pt>
    <dgm:pt modelId="{AD14825E-7220-468D-9BF4-40C16EDADBD4}" type="pres">
      <dgm:prSet presAssocID="{FAAEE370-59DB-4543-87B8-826AB0E5DCD6}" presName="Name13" presStyleLbl="parChTrans1D2" presStyleIdx="35" presStyleCnt="58"/>
      <dgm:spPr/>
    </dgm:pt>
    <dgm:pt modelId="{950B21C1-6BB3-428F-A5E2-C193CC96C02F}" type="pres">
      <dgm:prSet presAssocID="{851483D6-5E7E-4AE1-9FAB-63A3FF80BD09}" presName="childText" presStyleLbl="bgAcc1" presStyleIdx="35" presStyleCnt="58">
        <dgm:presLayoutVars>
          <dgm:bulletEnabled val="1"/>
        </dgm:presLayoutVars>
      </dgm:prSet>
      <dgm:spPr/>
    </dgm:pt>
    <dgm:pt modelId="{CB019612-C170-4C78-B88B-678E43CE9663}" type="pres">
      <dgm:prSet presAssocID="{A9A3F346-CEDC-4D85-A7EF-1987B88C2A50}" presName="root" presStyleCnt="0"/>
      <dgm:spPr/>
    </dgm:pt>
    <dgm:pt modelId="{156C06F8-4C4B-4944-AF92-34C71D0967DB}" type="pres">
      <dgm:prSet presAssocID="{A9A3F346-CEDC-4D85-A7EF-1987B88C2A50}" presName="rootComposite" presStyleCnt="0"/>
      <dgm:spPr/>
    </dgm:pt>
    <dgm:pt modelId="{E965A833-2D15-41A1-A12D-5F2F0D9BE9E4}" type="pres">
      <dgm:prSet presAssocID="{A9A3F346-CEDC-4D85-A7EF-1987B88C2A50}" presName="rootText" presStyleLbl="node1" presStyleIdx="7" presStyleCnt="11"/>
      <dgm:spPr/>
    </dgm:pt>
    <dgm:pt modelId="{B5C5F5D4-1E83-41EF-8E5F-17C9CBD59BE5}" type="pres">
      <dgm:prSet presAssocID="{A9A3F346-CEDC-4D85-A7EF-1987B88C2A50}" presName="rootConnector" presStyleLbl="node1" presStyleIdx="7" presStyleCnt="11"/>
      <dgm:spPr/>
    </dgm:pt>
    <dgm:pt modelId="{5D825E60-A332-4DAE-9E6B-F7CFEF2FAE6D}" type="pres">
      <dgm:prSet presAssocID="{A9A3F346-CEDC-4D85-A7EF-1987B88C2A50}" presName="childShape" presStyleCnt="0"/>
      <dgm:spPr/>
    </dgm:pt>
    <dgm:pt modelId="{3A76FDC9-6ADE-43FD-AB08-D2DE84F6A4C1}" type="pres">
      <dgm:prSet presAssocID="{E02C3794-1AC5-4A84-A7F4-46F0DC1876EA}" presName="Name13" presStyleLbl="parChTrans1D2" presStyleIdx="36" presStyleCnt="58"/>
      <dgm:spPr/>
    </dgm:pt>
    <dgm:pt modelId="{C94B54EE-0A3E-4230-898A-C5609FBDE1FA}" type="pres">
      <dgm:prSet presAssocID="{4B620C89-B09A-49CA-AD3A-A25393EB10DF}" presName="childText" presStyleLbl="bgAcc1" presStyleIdx="36" presStyleCnt="58">
        <dgm:presLayoutVars>
          <dgm:bulletEnabled val="1"/>
        </dgm:presLayoutVars>
      </dgm:prSet>
      <dgm:spPr/>
    </dgm:pt>
    <dgm:pt modelId="{826F102A-A65B-4644-AB96-B80C593CBD81}" type="pres">
      <dgm:prSet presAssocID="{F5381B3D-3394-462A-8AE8-07B5BB593AD5}" presName="Name13" presStyleLbl="parChTrans1D2" presStyleIdx="37" presStyleCnt="58"/>
      <dgm:spPr/>
    </dgm:pt>
    <dgm:pt modelId="{94229547-176A-4D38-BEB3-307C35F4776D}" type="pres">
      <dgm:prSet presAssocID="{4A9B2321-3A97-4523-8064-3064ABFDA898}" presName="childText" presStyleLbl="bgAcc1" presStyleIdx="37" presStyleCnt="58">
        <dgm:presLayoutVars>
          <dgm:bulletEnabled val="1"/>
        </dgm:presLayoutVars>
      </dgm:prSet>
      <dgm:spPr/>
    </dgm:pt>
    <dgm:pt modelId="{073FB657-80B6-48F7-9A68-91679FB19481}" type="pres">
      <dgm:prSet presAssocID="{96F3682D-AA07-4A4E-9C2C-DA2E35968B43}" presName="Name13" presStyleLbl="parChTrans1D2" presStyleIdx="38" presStyleCnt="58"/>
      <dgm:spPr/>
    </dgm:pt>
    <dgm:pt modelId="{FA9F4662-0FAD-4304-8829-C4532A8513AD}" type="pres">
      <dgm:prSet presAssocID="{2C4A7985-2C34-4449-8AF5-235E9EF3DBCD}" presName="childText" presStyleLbl="bgAcc1" presStyleIdx="38" presStyleCnt="58">
        <dgm:presLayoutVars>
          <dgm:bulletEnabled val="1"/>
        </dgm:presLayoutVars>
      </dgm:prSet>
      <dgm:spPr/>
    </dgm:pt>
    <dgm:pt modelId="{FAFFE49C-8C0D-4348-88D6-1CAA6BF7238F}" type="pres">
      <dgm:prSet presAssocID="{5028DD08-2C63-4952-A8BF-A940473BA807}" presName="Name13" presStyleLbl="parChTrans1D2" presStyleIdx="39" presStyleCnt="58"/>
      <dgm:spPr/>
    </dgm:pt>
    <dgm:pt modelId="{E4083AC6-11AF-47AA-9A38-D6A3A6D7DF58}" type="pres">
      <dgm:prSet presAssocID="{606D1FF5-E581-4E17-A5D4-D56EAE66B07B}" presName="childText" presStyleLbl="bgAcc1" presStyleIdx="39" presStyleCnt="58">
        <dgm:presLayoutVars>
          <dgm:bulletEnabled val="1"/>
        </dgm:presLayoutVars>
      </dgm:prSet>
      <dgm:spPr/>
    </dgm:pt>
    <dgm:pt modelId="{18F79B11-BAF1-4826-9610-95427AEA76CF}" type="pres">
      <dgm:prSet presAssocID="{4B64D987-D82B-44D9-8AF6-B4D859150011}" presName="Name13" presStyleLbl="parChTrans1D2" presStyleIdx="40" presStyleCnt="58"/>
      <dgm:spPr/>
    </dgm:pt>
    <dgm:pt modelId="{D3EF2883-288A-419C-A67A-A6D8304D556D}" type="pres">
      <dgm:prSet presAssocID="{52F54361-3CA1-486A-9117-A222ED7EAFF1}" presName="childText" presStyleLbl="bgAcc1" presStyleIdx="40" presStyleCnt="58">
        <dgm:presLayoutVars>
          <dgm:bulletEnabled val="1"/>
        </dgm:presLayoutVars>
      </dgm:prSet>
      <dgm:spPr/>
    </dgm:pt>
    <dgm:pt modelId="{0FCD23A5-B695-4304-956E-DA7CC76472A7}" type="pres">
      <dgm:prSet presAssocID="{C42C23F5-C568-4BDF-AAF8-A02B3058519C}" presName="Name13" presStyleLbl="parChTrans1D2" presStyleIdx="41" presStyleCnt="58"/>
      <dgm:spPr/>
    </dgm:pt>
    <dgm:pt modelId="{0F35F15F-56FF-447D-B3F6-F0E5C479CFB5}" type="pres">
      <dgm:prSet presAssocID="{02DCF9BA-5C61-45E7-86FC-62F71236B2D0}" presName="childText" presStyleLbl="bgAcc1" presStyleIdx="41" presStyleCnt="58">
        <dgm:presLayoutVars>
          <dgm:bulletEnabled val="1"/>
        </dgm:presLayoutVars>
      </dgm:prSet>
      <dgm:spPr/>
    </dgm:pt>
    <dgm:pt modelId="{EF9A3F87-540B-42E5-9FA9-16248F904364}" type="pres">
      <dgm:prSet presAssocID="{74666F54-38EE-49EF-A39A-C1B6817521F6}" presName="Name13" presStyleLbl="parChTrans1D2" presStyleIdx="42" presStyleCnt="58"/>
      <dgm:spPr/>
    </dgm:pt>
    <dgm:pt modelId="{B0611FAC-E17E-4FB2-8DAD-25B5F2C65B48}" type="pres">
      <dgm:prSet presAssocID="{33FCEF47-A704-4882-BA15-C4008FB55324}" presName="childText" presStyleLbl="bgAcc1" presStyleIdx="42" presStyleCnt="58">
        <dgm:presLayoutVars>
          <dgm:bulletEnabled val="1"/>
        </dgm:presLayoutVars>
      </dgm:prSet>
      <dgm:spPr/>
    </dgm:pt>
    <dgm:pt modelId="{B2ACABB3-2C69-42BE-8349-2A09D03E3512}" type="pres">
      <dgm:prSet presAssocID="{F60B2F8C-3AC0-4A5C-96A7-86974F5C69DA}" presName="Name13" presStyleLbl="parChTrans1D2" presStyleIdx="43" presStyleCnt="58"/>
      <dgm:spPr/>
    </dgm:pt>
    <dgm:pt modelId="{422C0C4A-E346-4998-94EE-E463CE90F87A}" type="pres">
      <dgm:prSet presAssocID="{D3D07B0D-EEB9-45E1-BE01-A5836326D410}" presName="childText" presStyleLbl="bgAcc1" presStyleIdx="43" presStyleCnt="58">
        <dgm:presLayoutVars>
          <dgm:bulletEnabled val="1"/>
        </dgm:presLayoutVars>
      </dgm:prSet>
      <dgm:spPr/>
    </dgm:pt>
    <dgm:pt modelId="{65AE3489-5888-4BED-A2FA-B805C76CB5BC}" type="pres">
      <dgm:prSet presAssocID="{66B2BBE7-2792-4581-AE8E-B853C7279F02}" presName="Name13" presStyleLbl="parChTrans1D2" presStyleIdx="44" presStyleCnt="58"/>
      <dgm:spPr/>
    </dgm:pt>
    <dgm:pt modelId="{D64DD035-F763-4F23-B726-0EC07CD84D2A}" type="pres">
      <dgm:prSet presAssocID="{4DB22CE8-14F5-46AB-8ECD-422A280C37F3}" presName="childText" presStyleLbl="bgAcc1" presStyleIdx="44" presStyleCnt="58">
        <dgm:presLayoutVars>
          <dgm:bulletEnabled val="1"/>
        </dgm:presLayoutVars>
      </dgm:prSet>
      <dgm:spPr/>
    </dgm:pt>
    <dgm:pt modelId="{FB276EA7-068E-49C5-9D47-217D46A96F85}" type="pres">
      <dgm:prSet presAssocID="{7C0B428A-2D23-4AF8-840F-D89DBE8590C8}" presName="root" presStyleCnt="0"/>
      <dgm:spPr/>
    </dgm:pt>
    <dgm:pt modelId="{22501641-87C4-4F2C-9001-163696CB68FB}" type="pres">
      <dgm:prSet presAssocID="{7C0B428A-2D23-4AF8-840F-D89DBE8590C8}" presName="rootComposite" presStyleCnt="0"/>
      <dgm:spPr/>
    </dgm:pt>
    <dgm:pt modelId="{FC803B2D-69BC-49DF-8E57-2A734517F9D5}" type="pres">
      <dgm:prSet presAssocID="{7C0B428A-2D23-4AF8-840F-D89DBE8590C8}" presName="rootText" presStyleLbl="node1" presStyleIdx="8" presStyleCnt="11"/>
      <dgm:spPr/>
    </dgm:pt>
    <dgm:pt modelId="{23CE0C69-7370-4CA9-B75E-7827B599985D}" type="pres">
      <dgm:prSet presAssocID="{7C0B428A-2D23-4AF8-840F-D89DBE8590C8}" presName="rootConnector" presStyleLbl="node1" presStyleIdx="8" presStyleCnt="11"/>
      <dgm:spPr/>
    </dgm:pt>
    <dgm:pt modelId="{0A239B62-005B-422B-A095-96AB5760C000}" type="pres">
      <dgm:prSet presAssocID="{7C0B428A-2D23-4AF8-840F-D89DBE8590C8}" presName="childShape" presStyleCnt="0"/>
      <dgm:spPr/>
    </dgm:pt>
    <dgm:pt modelId="{6C195BF0-866E-4DAE-8EE3-0142FC516056}" type="pres">
      <dgm:prSet presAssocID="{2601D6E9-C152-470A-A265-2CA43425AAED}" presName="Name13" presStyleLbl="parChTrans1D2" presStyleIdx="45" presStyleCnt="58"/>
      <dgm:spPr/>
    </dgm:pt>
    <dgm:pt modelId="{BBF411FD-4B5B-427A-A050-F956E61102D0}" type="pres">
      <dgm:prSet presAssocID="{1D8B1FBA-A9D0-4FF4-9221-277646F862AE}" presName="childText" presStyleLbl="bgAcc1" presStyleIdx="45" presStyleCnt="58">
        <dgm:presLayoutVars>
          <dgm:bulletEnabled val="1"/>
        </dgm:presLayoutVars>
      </dgm:prSet>
      <dgm:spPr/>
    </dgm:pt>
    <dgm:pt modelId="{EDF4F329-B0B1-4577-857C-D5400DECF116}" type="pres">
      <dgm:prSet presAssocID="{5F1A29DC-5DFA-48E7-8309-3CB2AF70FC5B}" presName="Name13" presStyleLbl="parChTrans1D2" presStyleIdx="46" presStyleCnt="58"/>
      <dgm:spPr/>
    </dgm:pt>
    <dgm:pt modelId="{6B667633-9899-4E1A-B915-074DBFB54B5E}" type="pres">
      <dgm:prSet presAssocID="{DD39CBBC-3829-4C41-8DB4-AE0091BC9802}" presName="childText" presStyleLbl="bgAcc1" presStyleIdx="46" presStyleCnt="58">
        <dgm:presLayoutVars>
          <dgm:bulletEnabled val="1"/>
        </dgm:presLayoutVars>
      </dgm:prSet>
      <dgm:spPr/>
    </dgm:pt>
    <dgm:pt modelId="{A28ABB8A-BE77-4E8A-9A40-D8BBBF2C3000}" type="pres">
      <dgm:prSet presAssocID="{343A1A33-907E-4F50-9B94-F6E904F07A9A}" presName="Name13" presStyleLbl="parChTrans1D2" presStyleIdx="47" presStyleCnt="58"/>
      <dgm:spPr/>
    </dgm:pt>
    <dgm:pt modelId="{8E04C3AA-F78F-43A1-8A1E-1C3F32DFDC55}" type="pres">
      <dgm:prSet presAssocID="{635D909E-8A0E-4560-B6C1-F43785FBCC0E}" presName="childText" presStyleLbl="bgAcc1" presStyleIdx="47" presStyleCnt="58">
        <dgm:presLayoutVars>
          <dgm:bulletEnabled val="1"/>
        </dgm:presLayoutVars>
      </dgm:prSet>
      <dgm:spPr/>
    </dgm:pt>
    <dgm:pt modelId="{A4641BAA-BA5F-4AC9-A438-C0191ADBB9ED}" type="pres">
      <dgm:prSet presAssocID="{1775D080-3758-4B9C-82EA-0ECB6F80BDE6}" presName="Name13" presStyleLbl="parChTrans1D2" presStyleIdx="48" presStyleCnt="58"/>
      <dgm:spPr/>
    </dgm:pt>
    <dgm:pt modelId="{38DB84A5-BFC6-41C1-91FA-8A54A1E36243}" type="pres">
      <dgm:prSet presAssocID="{5FFBB1CD-00B5-442D-A415-1B05F92076D8}" presName="childText" presStyleLbl="bgAcc1" presStyleIdx="48" presStyleCnt="58">
        <dgm:presLayoutVars>
          <dgm:bulletEnabled val="1"/>
        </dgm:presLayoutVars>
      </dgm:prSet>
      <dgm:spPr/>
    </dgm:pt>
    <dgm:pt modelId="{96DCC191-005D-4B84-B2C5-84254D52A554}" type="pres">
      <dgm:prSet presAssocID="{4E726412-6FBB-4298-8B3C-11294EA5FC75}" presName="Name13" presStyleLbl="parChTrans1D2" presStyleIdx="49" presStyleCnt="58"/>
      <dgm:spPr/>
    </dgm:pt>
    <dgm:pt modelId="{829C1C9D-5B2B-4AAC-80CA-F4AC829A0352}" type="pres">
      <dgm:prSet presAssocID="{3A53094E-D984-4D87-AFFB-09AA387147D0}" presName="childText" presStyleLbl="bgAcc1" presStyleIdx="49" presStyleCnt="58">
        <dgm:presLayoutVars>
          <dgm:bulletEnabled val="1"/>
        </dgm:presLayoutVars>
      </dgm:prSet>
      <dgm:spPr/>
    </dgm:pt>
    <dgm:pt modelId="{FA280F62-DD62-4C78-A6C1-B8F42116A90B}" type="pres">
      <dgm:prSet presAssocID="{FD9DF3BA-C00F-4C30-9E26-53D4EF36BDA4}" presName="root" presStyleCnt="0"/>
      <dgm:spPr/>
    </dgm:pt>
    <dgm:pt modelId="{FEA7381C-7293-4E84-BACF-D3C2C0E993DC}" type="pres">
      <dgm:prSet presAssocID="{FD9DF3BA-C00F-4C30-9E26-53D4EF36BDA4}" presName="rootComposite" presStyleCnt="0"/>
      <dgm:spPr/>
    </dgm:pt>
    <dgm:pt modelId="{F0B2EB72-C662-4EF9-AAEF-BB807AB4BACE}" type="pres">
      <dgm:prSet presAssocID="{FD9DF3BA-C00F-4C30-9E26-53D4EF36BDA4}" presName="rootText" presStyleLbl="node1" presStyleIdx="9" presStyleCnt="11"/>
      <dgm:spPr/>
    </dgm:pt>
    <dgm:pt modelId="{42C5A263-2737-412F-96CC-0D96812E8160}" type="pres">
      <dgm:prSet presAssocID="{FD9DF3BA-C00F-4C30-9E26-53D4EF36BDA4}" presName="rootConnector" presStyleLbl="node1" presStyleIdx="9" presStyleCnt="11"/>
      <dgm:spPr/>
    </dgm:pt>
    <dgm:pt modelId="{D3EEDF16-F2C9-480F-9FAF-A9AAF88EE2D7}" type="pres">
      <dgm:prSet presAssocID="{FD9DF3BA-C00F-4C30-9E26-53D4EF36BDA4}" presName="childShape" presStyleCnt="0"/>
      <dgm:spPr/>
    </dgm:pt>
    <dgm:pt modelId="{C2A9508F-557A-4720-AB7F-6430DF55E3BD}" type="pres">
      <dgm:prSet presAssocID="{C699AF68-51BF-4E94-BB4F-EF126A7E193B}" presName="Name13" presStyleLbl="parChTrans1D2" presStyleIdx="50" presStyleCnt="58"/>
      <dgm:spPr/>
    </dgm:pt>
    <dgm:pt modelId="{D382B278-F7A3-4B80-88A5-A0D95E6A9DBA}" type="pres">
      <dgm:prSet presAssocID="{C3C22334-C3FD-4953-91F2-DD0D334F8FC5}" presName="childText" presStyleLbl="bgAcc1" presStyleIdx="50" presStyleCnt="58">
        <dgm:presLayoutVars>
          <dgm:bulletEnabled val="1"/>
        </dgm:presLayoutVars>
      </dgm:prSet>
      <dgm:spPr/>
    </dgm:pt>
    <dgm:pt modelId="{9566AB8D-C954-4FAF-8F76-AD69E49DF9B7}" type="pres">
      <dgm:prSet presAssocID="{C2D724A7-370C-4D3F-B756-4F5A352A57AE}" presName="Name13" presStyleLbl="parChTrans1D2" presStyleIdx="51" presStyleCnt="58"/>
      <dgm:spPr/>
    </dgm:pt>
    <dgm:pt modelId="{36FBC655-FE0A-436F-B77D-F1EFAAED0DAC}" type="pres">
      <dgm:prSet presAssocID="{9FD4F0BF-E329-459F-8DBC-619567FED967}" presName="childText" presStyleLbl="bgAcc1" presStyleIdx="51" presStyleCnt="58">
        <dgm:presLayoutVars>
          <dgm:bulletEnabled val="1"/>
        </dgm:presLayoutVars>
      </dgm:prSet>
      <dgm:spPr/>
    </dgm:pt>
    <dgm:pt modelId="{207A83C7-282B-43A6-8469-70030E90F872}" type="pres">
      <dgm:prSet presAssocID="{A2D19AF8-3557-42A6-BF59-C3FC44AC080D}" presName="Name13" presStyleLbl="parChTrans1D2" presStyleIdx="52" presStyleCnt="58"/>
      <dgm:spPr/>
    </dgm:pt>
    <dgm:pt modelId="{9D0B5F39-C0CF-47E9-AB45-D327F1777402}" type="pres">
      <dgm:prSet presAssocID="{D79C3EA6-74DB-4311-BF75-C8A0A23A02EB}" presName="childText" presStyleLbl="bgAcc1" presStyleIdx="52" presStyleCnt="58">
        <dgm:presLayoutVars>
          <dgm:bulletEnabled val="1"/>
        </dgm:presLayoutVars>
      </dgm:prSet>
      <dgm:spPr/>
    </dgm:pt>
    <dgm:pt modelId="{89577026-E28B-42E0-8BD1-EF095349E7E9}" type="pres">
      <dgm:prSet presAssocID="{67D96D82-443A-4A6D-8F01-158C2017D602}" presName="Name13" presStyleLbl="parChTrans1D2" presStyleIdx="53" presStyleCnt="58"/>
      <dgm:spPr/>
    </dgm:pt>
    <dgm:pt modelId="{8B7CE1AC-2EEE-431D-97F2-A9B280F33C69}" type="pres">
      <dgm:prSet presAssocID="{36A7A3EE-457B-40AF-BCA6-3BAF4EBA1D96}" presName="childText" presStyleLbl="bgAcc1" presStyleIdx="53" presStyleCnt="58">
        <dgm:presLayoutVars>
          <dgm:bulletEnabled val="1"/>
        </dgm:presLayoutVars>
      </dgm:prSet>
      <dgm:spPr/>
    </dgm:pt>
    <dgm:pt modelId="{F8A1B5A2-7889-4CB0-AC84-4E0B254A650B}" type="pres">
      <dgm:prSet presAssocID="{6FF9BCE1-EEAE-43D2-A64F-1F98AD81D697}" presName="Name13" presStyleLbl="parChTrans1D2" presStyleIdx="54" presStyleCnt="58"/>
      <dgm:spPr/>
    </dgm:pt>
    <dgm:pt modelId="{93795459-E337-427B-92A4-E56FE911E50B}" type="pres">
      <dgm:prSet presAssocID="{72B1212D-8032-4FD4-9164-89C37A456672}" presName="childText" presStyleLbl="bgAcc1" presStyleIdx="54" presStyleCnt="58">
        <dgm:presLayoutVars>
          <dgm:bulletEnabled val="1"/>
        </dgm:presLayoutVars>
      </dgm:prSet>
      <dgm:spPr/>
    </dgm:pt>
    <dgm:pt modelId="{EF8A4C2F-32DA-4BD5-8B46-9A5A4E60B235}" type="pres">
      <dgm:prSet presAssocID="{A25D01B9-523E-4C2F-91D1-83DFE2DC1226}" presName="root" presStyleCnt="0"/>
      <dgm:spPr/>
    </dgm:pt>
    <dgm:pt modelId="{67866D26-C5C8-4E8F-A612-247DFA13E621}" type="pres">
      <dgm:prSet presAssocID="{A25D01B9-523E-4C2F-91D1-83DFE2DC1226}" presName="rootComposite" presStyleCnt="0"/>
      <dgm:spPr/>
    </dgm:pt>
    <dgm:pt modelId="{801DF71C-BB67-4739-858C-F26A3E40EC6A}" type="pres">
      <dgm:prSet presAssocID="{A25D01B9-523E-4C2F-91D1-83DFE2DC1226}" presName="rootText" presStyleLbl="node1" presStyleIdx="10" presStyleCnt="11"/>
      <dgm:spPr/>
    </dgm:pt>
    <dgm:pt modelId="{DC951CA9-A253-4B6F-AA3C-B75504C79600}" type="pres">
      <dgm:prSet presAssocID="{A25D01B9-523E-4C2F-91D1-83DFE2DC1226}" presName="rootConnector" presStyleLbl="node1" presStyleIdx="10" presStyleCnt="11"/>
      <dgm:spPr/>
    </dgm:pt>
    <dgm:pt modelId="{4903D96A-9F58-4900-AF22-0250703CAA33}" type="pres">
      <dgm:prSet presAssocID="{A25D01B9-523E-4C2F-91D1-83DFE2DC1226}" presName="childShape" presStyleCnt="0"/>
      <dgm:spPr/>
    </dgm:pt>
    <dgm:pt modelId="{204E00DC-C0F7-4B4C-87A2-242FFD20D520}" type="pres">
      <dgm:prSet presAssocID="{4109906D-DED6-4E95-A907-3961A3190DD0}" presName="Name13" presStyleLbl="parChTrans1D2" presStyleIdx="55" presStyleCnt="58"/>
      <dgm:spPr/>
    </dgm:pt>
    <dgm:pt modelId="{D4A320B4-1347-45D8-8E4F-16882A30E2BC}" type="pres">
      <dgm:prSet presAssocID="{E3DE7BCC-B5F8-4A13-9DBD-C6FEA4321800}" presName="childText" presStyleLbl="bgAcc1" presStyleIdx="55" presStyleCnt="58">
        <dgm:presLayoutVars>
          <dgm:bulletEnabled val="1"/>
        </dgm:presLayoutVars>
      </dgm:prSet>
      <dgm:spPr/>
    </dgm:pt>
    <dgm:pt modelId="{929A29A7-7C22-479C-A02E-03A8A591AC2E}" type="pres">
      <dgm:prSet presAssocID="{C9C005C2-FBF3-4DA8-BBC5-A775E6C293CC}" presName="Name13" presStyleLbl="parChTrans1D2" presStyleIdx="56" presStyleCnt="58"/>
      <dgm:spPr/>
    </dgm:pt>
    <dgm:pt modelId="{33775FD3-865E-4B5E-A57F-4DE8846A4C71}" type="pres">
      <dgm:prSet presAssocID="{FF19F28B-790F-46E5-B350-345A411A5A08}" presName="childText" presStyleLbl="bgAcc1" presStyleIdx="56" presStyleCnt="58">
        <dgm:presLayoutVars>
          <dgm:bulletEnabled val="1"/>
        </dgm:presLayoutVars>
      </dgm:prSet>
      <dgm:spPr/>
    </dgm:pt>
    <dgm:pt modelId="{8F645D92-BC41-4664-BF56-305FF9316759}" type="pres">
      <dgm:prSet presAssocID="{FF86276A-BAE8-4C4A-AF65-19EB7091B5B6}" presName="Name13" presStyleLbl="parChTrans1D2" presStyleIdx="57" presStyleCnt="58"/>
      <dgm:spPr/>
    </dgm:pt>
    <dgm:pt modelId="{71386B55-77A9-4EA9-BE8A-8F0A86274F85}" type="pres">
      <dgm:prSet presAssocID="{3AF0252F-827F-4706-B4F5-92CD8445A930}" presName="childText" presStyleLbl="bgAcc1" presStyleIdx="57" presStyleCnt="58">
        <dgm:presLayoutVars>
          <dgm:bulletEnabled val="1"/>
        </dgm:presLayoutVars>
      </dgm:prSet>
      <dgm:spPr/>
    </dgm:pt>
  </dgm:ptLst>
  <dgm:cxnLst>
    <dgm:cxn modelId="{B8F47E00-FD70-4B83-B81B-C99F677AC9EF}" type="presOf" srcId="{C3C22334-C3FD-4953-91F2-DD0D334F8FC5}" destId="{D382B278-F7A3-4B80-88A5-A0D95E6A9DBA}" srcOrd="0" destOrd="0" presId="urn:microsoft.com/office/officeart/2005/8/layout/hierarchy3"/>
    <dgm:cxn modelId="{00975905-1E7D-4A56-8957-3E2A3E06629D}" srcId="{CF11AB89-FEAE-46C5-BA30-7D5BC9464340}" destId="{EB3F0F93-D763-493F-81D0-ACC585CAF642}" srcOrd="5" destOrd="0" parTransId="{14E0B24C-109B-46E3-9E8C-BF529CF1BD41}" sibTransId="{82B57197-DD44-4D6B-87A1-226604E75BA7}"/>
    <dgm:cxn modelId="{66875806-1C08-4F34-99D0-F3B58F5728D2}" type="presOf" srcId="{180B2113-9DC5-471E-9C83-7633D295E7AD}" destId="{374D0102-24C7-4581-8148-83EA39C05C03}" srcOrd="0" destOrd="0" presId="urn:microsoft.com/office/officeart/2005/8/layout/hierarchy3"/>
    <dgm:cxn modelId="{5ECC9F06-CDC8-4637-8587-ACF041E7C9FF}" type="presOf" srcId="{711F77BB-5DA8-4A96-B668-54879D03D96E}" destId="{E409FC86-4CF7-4DCE-BE81-AA94CE7095BD}" srcOrd="0" destOrd="0" presId="urn:microsoft.com/office/officeart/2005/8/layout/hierarchy3"/>
    <dgm:cxn modelId="{D0F43507-FEB2-4F05-BF9E-02A6CD6690FA}" type="presOf" srcId="{A25D01B9-523E-4C2F-91D1-83DFE2DC1226}" destId="{801DF71C-BB67-4739-858C-F26A3E40EC6A}" srcOrd="0" destOrd="0" presId="urn:microsoft.com/office/officeart/2005/8/layout/hierarchy3"/>
    <dgm:cxn modelId="{5E58B707-5E35-4CA3-AB22-9145D919C17B}" type="presOf" srcId="{4109906D-DED6-4E95-A907-3961A3190DD0}" destId="{204E00DC-C0F7-4B4C-87A2-242FFD20D520}" srcOrd="0" destOrd="0" presId="urn:microsoft.com/office/officeart/2005/8/layout/hierarchy3"/>
    <dgm:cxn modelId="{6AF25E08-B9F8-4571-A74F-CAF7F892D151}" type="presOf" srcId="{36A7A3EE-457B-40AF-BCA6-3BAF4EBA1D96}" destId="{8B7CE1AC-2EEE-431D-97F2-A9B280F33C69}" srcOrd="0" destOrd="0" presId="urn:microsoft.com/office/officeart/2005/8/layout/hierarchy3"/>
    <dgm:cxn modelId="{14DD7908-7557-4636-BACD-903B1B63CD9D}" type="presOf" srcId="{C42C23F5-C568-4BDF-AAF8-A02B3058519C}" destId="{0FCD23A5-B695-4304-956E-DA7CC76472A7}" srcOrd="0" destOrd="0" presId="urn:microsoft.com/office/officeart/2005/8/layout/hierarchy3"/>
    <dgm:cxn modelId="{BA6DD209-CE12-482A-AEFA-250D825E5CDB}" type="presOf" srcId="{DDD6D44E-6405-49CF-91ED-14F5DE64002C}" destId="{0CC9C13C-8B70-427C-BB3B-8D3200A4AF19}" srcOrd="0" destOrd="0" presId="urn:microsoft.com/office/officeart/2005/8/layout/hierarchy3"/>
    <dgm:cxn modelId="{DCDD640A-70A2-4B1A-8BB3-D2CDCA0F014C}" srcId="{94780A1A-7845-4BDC-86BB-0C59EC6FD795}" destId="{DDFD5189-5AAA-435E-A124-99FFFC94C02F}" srcOrd="2" destOrd="0" parTransId="{CDFC41A0-5F0E-43CB-A3DA-E989D2649CBE}" sibTransId="{E0E74BAF-EB4A-4CF0-892E-4E329E091E58}"/>
    <dgm:cxn modelId="{1AE37D0A-29CB-44A9-BC17-DBAE0689A59B}" type="presOf" srcId="{B8B3CC6C-E651-4903-9268-72E1F388DF54}" destId="{7D473251-05A3-4A11-82E3-442885B67BAE}" srcOrd="0" destOrd="0" presId="urn:microsoft.com/office/officeart/2005/8/layout/hierarchy3"/>
    <dgm:cxn modelId="{554DD70A-2D4B-4767-8928-4B541F47F847}" type="presOf" srcId="{72B1212D-8032-4FD4-9164-89C37A456672}" destId="{93795459-E337-427B-92A4-E56FE911E50B}" srcOrd="0" destOrd="0" presId="urn:microsoft.com/office/officeart/2005/8/layout/hierarchy3"/>
    <dgm:cxn modelId="{E5A4590B-EA56-4DDC-A50C-3EAC717E93CF}" type="presOf" srcId="{6FF9BCE1-EEAE-43D2-A64F-1F98AD81D697}" destId="{F8A1B5A2-7889-4CB0-AC84-4E0B254A650B}" srcOrd="0" destOrd="0" presId="urn:microsoft.com/office/officeart/2005/8/layout/hierarchy3"/>
    <dgm:cxn modelId="{68EB6E10-5E9F-485F-A478-C42D267686CD}" srcId="{FD9DF3BA-C00F-4C30-9E26-53D4EF36BDA4}" destId="{9FD4F0BF-E329-459F-8DBC-619567FED967}" srcOrd="1" destOrd="0" parTransId="{C2D724A7-370C-4D3F-B756-4F5A352A57AE}" sibTransId="{FA62A0D6-57BD-4427-9D11-FDF36623F5D2}"/>
    <dgm:cxn modelId="{6A7DF810-10F7-46DE-B833-B7875FE7A162}" type="presOf" srcId="{A9A3F346-CEDC-4D85-A7EF-1987B88C2A50}" destId="{B5C5F5D4-1E83-41EF-8E5F-17C9CBD59BE5}" srcOrd="1" destOrd="0" presId="urn:microsoft.com/office/officeart/2005/8/layout/hierarchy3"/>
    <dgm:cxn modelId="{64266C12-D083-4FB4-8ABC-475F862B0560}" type="presOf" srcId="{82CDB5FF-1F3F-4254-83D3-00A80020401B}" destId="{102C4133-9D27-407D-B16D-B19DA3CAE44F}" srcOrd="0" destOrd="0" presId="urn:microsoft.com/office/officeart/2005/8/layout/hierarchy3"/>
    <dgm:cxn modelId="{284E1914-BCD6-4250-B1BD-6CF38F8FA3F4}" type="presOf" srcId="{851483D6-5E7E-4AE1-9FAB-63A3FF80BD09}" destId="{950B21C1-6BB3-428F-A5E2-C193CC96C02F}" srcOrd="0" destOrd="0" presId="urn:microsoft.com/office/officeart/2005/8/layout/hierarchy3"/>
    <dgm:cxn modelId="{0A805B14-430D-48D1-8732-27279B24B94D}" type="presOf" srcId="{85187F15-1B19-4ABC-9463-A7C7745BDCB1}" destId="{609E2E07-1126-42EF-8327-774E11EA3536}" srcOrd="0" destOrd="0" presId="urn:microsoft.com/office/officeart/2005/8/layout/hierarchy3"/>
    <dgm:cxn modelId="{346E8D15-D4F9-441C-A22C-098DC0651EEC}" srcId="{5E247D6F-7571-4BF0-9F6A-1123ACC305CD}" destId="{AE0E95E2-102C-4F38-B32E-A61ADE137ECE}" srcOrd="1" destOrd="0" parTransId="{F908FEBE-ACFB-430C-846A-2A3F7F279638}" sibTransId="{3843ED8C-29DD-4F10-A662-EFD5F37E9267}"/>
    <dgm:cxn modelId="{2022F216-C30B-44F3-961E-4400589383DA}" srcId="{09CB5862-3F9A-4920-BE7A-74191BE19891}" destId="{72014C0B-EC5C-40D8-9E62-5F5B30EECA01}" srcOrd="0" destOrd="0" parTransId="{78D21747-F80B-4108-A666-91ADA646AAD9}" sibTransId="{1DB4D94B-4872-4A30-A57B-5C3FA7E7C534}"/>
    <dgm:cxn modelId="{458A8517-F6D9-45ED-8945-B5256CFC9B2C}" type="presOf" srcId="{4433FC4B-3326-437D-AB5A-804C21B68C42}" destId="{110B38C8-0808-4961-A071-02ABA2441481}" srcOrd="0" destOrd="0" presId="urn:microsoft.com/office/officeart/2005/8/layout/hierarchy3"/>
    <dgm:cxn modelId="{25890F1A-6175-49DD-850A-09AD5EC6A74F}" type="presOf" srcId="{C9C005C2-FBF3-4DA8-BBC5-A775E6C293CC}" destId="{929A29A7-7C22-479C-A02E-03A8A591AC2E}" srcOrd="0" destOrd="0" presId="urn:microsoft.com/office/officeart/2005/8/layout/hierarchy3"/>
    <dgm:cxn modelId="{5CA01C1A-AC03-4FA3-B84C-B32768B337F8}" type="presOf" srcId="{EB3F0F93-D763-493F-81D0-ACC585CAF642}" destId="{73A7D4C2-FCDB-47A5-A62D-3B2859DE8AC6}" srcOrd="0" destOrd="0" presId="urn:microsoft.com/office/officeart/2005/8/layout/hierarchy3"/>
    <dgm:cxn modelId="{FA6D371A-B8BD-4816-A6F0-70B90B241D24}" type="presOf" srcId="{67D96D82-443A-4A6D-8F01-158C2017D602}" destId="{89577026-E28B-42E0-8BD1-EF095349E7E9}" srcOrd="0" destOrd="0" presId="urn:microsoft.com/office/officeart/2005/8/layout/hierarchy3"/>
    <dgm:cxn modelId="{85257E1B-6DE0-435C-BB21-2311F38D98CF}" srcId="{82CDB5FF-1F3F-4254-83D3-00A80020401B}" destId="{8E46B5BB-5C4C-4A01-B359-2A80FBFD9947}" srcOrd="6" destOrd="0" parTransId="{711F77BB-5DA8-4A96-B668-54879D03D96E}" sibTransId="{106FEBA2-ED92-4A20-8D0E-3BF79CB6C59F}"/>
    <dgm:cxn modelId="{AC16091C-04A7-44B2-867A-A24447810547}" type="presOf" srcId="{4E39E4E7-C0E2-42E6-BE99-32BDCA05C173}" destId="{78E491FE-189C-4345-B813-5853BC2B91CC}" srcOrd="0" destOrd="0" presId="urn:microsoft.com/office/officeart/2005/8/layout/hierarchy3"/>
    <dgm:cxn modelId="{BCCA281C-A25E-4078-BB0B-00AF6430E9B1}" type="presOf" srcId="{C2D724A7-370C-4D3F-B756-4F5A352A57AE}" destId="{9566AB8D-C954-4FAF-8F76-AD69E49DF9B7}" srcOrd="0" destOrd="0" presId="urn:microsoft.com/office/officeart/2005/8/layout/hierarchy3"/>
    <dgm:cxn modelId="{32CEF11D-ADCA-4047-A162-BF4D876644A2}" type="presOf" srcId="{78D21747-F80B-4108-A666-91ADA646AAD9}" destId="{D0F984C2-70CD-4B59-B311-073565D502AA}" srcOrd="0" destOrd="0" presId="urn:microsoft.com/office/officeart/2005/8/layout/hierarchy3"/>
    <dgm:cxn modelId="{37728421-CA0A-4E39-BDC7-A3ED5EC253E5}" type="presOf" srcId="{4E726412-6FBB-4298-8B3C-11294EA5FC75}" destId="{96DCC191-005D-4B84-B2C5-84254D52A554}" srcOrd="0" destOrd="0" presId="urn:microsoft.com/office/officeart/2005/8/layout/hierarchy3"/>
    <dgm:cxn modelId="{91322422-B736-4F20-9B09-95BE7648886E}" type="presOf" srcId="{F873B0B5-FB8D-4036-B3DC-23F13C5D08C9}" destId="{D5481496-5A37-44A2-AE9F-FEE65E2941C3}" srcOrd="0" destOrd="0" presId="urn:microsoft.com/office/officeart/2005/8/layout/hierarchy3"/>
    <dgm:cxn modelId="{F157DF24-268D-46D5-AC35-F38A094A0380}" type="presOf" srcId="{D1A23902-B385-4D3B-88D7-8C0F8958D010}" destId="{0545C857-92AD-4660-9AFE-EED0321E42F3}" srcOrd="0" destOrd="0" presId="urn:microsoft.com/office/officeart/2005/8/layout/hierarchy3"/>
    <dgm:cxn modelId="{2022AA25-9AEC-4D84-9C6F-6DF40785C8CC}" type="presOf" srcId="{450EB82C-E02D-47D3-A4D7-6973EF70CD57}" destId="{3CB9B562-FC8F-4FDB-BD03-855D31AAC863}" srcOrd="0" destOrd="0" presId="urn:microsoft.com/office/officeart/2005/8/layout/hierarchy3"/>
    <dgm:cxn modelId="{0816C225-07B3-44E1-8E13-902F40644517}" srcId="{A9A3F346-CEDC-4D85-A7EF-1987B88C2A50}" destId="{4A9B2321-3A97-4523-8064-3064ABFDA898}" srcOrd="1" destOrd="0" parTransId="{F5381B3D-3394-462A-8AE8-07B5BB593AD5}" sibTransId="{60E20A40-3505-4B81-9FAF-CAA5CFADB98C}"/>
    <dgm:cxn modelId="{01D06628-57C4-4BED-B5DD-932F74445C58}" srcId="{A9A3F346-CEDC-4D85-A7EF-1987B88C2A50}" destId="{4DB22CE8-14F5-46AB-8ECD-422A280C37F3}" srcOrd="8" destOrd="0" parTransId="{66B2BBE7-2792-4581-AE8E-B853C7279F02}" sibTransId="{C395D379-F64D-4880-B0C7-129BB700351E}"/>
    <dgm:cxn modelId="{C0BA3129-C33E-4F8C-B085-32A368644394}" type="presOf" srcId="{A9A3F346-CEDC-4D85-A7EF-1987B88C2A50}" destId="{E965A833-2D15-41A1-A12D-5F2F0D9BE9E4}" srcOrd="0" destOrd="0" presId="urn:microsoft.com/office/officeart/2005/8/layout/hierarchy3"/>
    <dgm:cxn modelId="{D6319E2B-3EF9-4701-88AD-624EC5B20777}" srcId="{A9582A6F-A25F-4309-A103-C6B12CCC2B61}" destId="{23383968-9372-432C-95A4-8F5253D05D0E}" srcOrd="0" destOrd="0" parTransId="{450EB82C-E02D-47D3-A4D7-6973EF70CD57}" sibTransId="{D663E5AD-A1B0-4DD9-8D9B-F7054C54278E}"/>
    <dgm:cxn modelId="{413AE72D-1338-4E22-92F6-BAF3C0E31156}" type="presOf" srcId="{22C5F5CF-514F-43FC-B9B6-D91F735757EC}" destId="{F48CFEBF-B470-46A4-81D8-6431BA3A79E3}" srcOrd="0" destOrd="0" presId="urn:microsoft.com/office/officeart/2005/8/layout/hierarchy3"/>
    <dgm:cxn modelId="{1D4BCC2D-EFC8-4932-B979-F5A7DF1ABC1D}" type="presOf" srcId="{5F1A29DC-5DFA-48E7-8309-3CB2AF70FC5B}" destId="{EDF4F329-B0B1-4577-857C-D5400DECF116}" srcOrd="0" destOrd="0" presId="urn:microsoft.com/office/officeart/2005/8/layout/hierarchy3"/>
    <dgm:cxn modelId="{5C665E2E-1080-4A98-A981-D3E00EEF9207}" type="presOf" srcId="{7AA79CDB-9E37-40C7-9655-E2EC0095813D}" destId="{FA8E5000-B973-4A1E-B5E4-F7F4EBD7F557}" srcOrd="0" destOrd="0" presId="urn:microsoft.com/office/officeart/2005/8/layout/hierarchy3"/>
    <dgm:cxn modelId="{4698892F-46B3-4DCD-BA91-9F41D42694F6}" type="presOf" srcId="{CDFC41A0-5F0E-43CB-A3DA-E989D2649CBE}" destId="{92983F3A-9A08-4D6A-BF89-97D6497AE292}" srcOrd="0" destOrd="0" presId="urn:microsoft.com/office/officeart/2005/8/layout/hierarchy3"/>
    <dgm:cxn modelId="{4EADAB30-1755-4056-9687-D13FFBE82405}" type="presOf" srcId="{339D7546-54B9-4E84-8171-502224A8D1B4}" destId="{2B2445FB-EAF3-4BF7-898B-E4FCB83AD68A}" srcOrd="0" destOrd="0" presId="urn:microsoft.com/office/officeart/2005/8/layout/hierarchy3"/>
    <dgm:cxn modelId="{26472132-CCAE-44CF-9629-3AF81A9926C4}" type="presOf" srcId="{606D1FF5-E581-4E17-A5D4-D56EAE66B07B}" destId="{E4083AC6-11AF-47AA-9A38-D6A3A6D7DF58}" srcOrd="0" destOrd="0" presId="urn:microsoft.com/office/officeart/2005/8/layout/hierarchy3"/>
    <dgm:cxn modelId="{01275232-B4C4-42A4-B190-AF5EDD7468D8}" type="presOf" srcId="{DB233A6F-298D-4E3A-83A4-09607D386E89}" destId="{125258B6-79B5-4343-8CD8-E3A8937C3A2A}" srcOrd="0" destOrd="0" presId="urn:microsoft.com/office/officeart/2005/8/layout/hierarchy3"/>
    <dgm:cxn modelId="{5FDA0334-1825-45C2-B10F-74852C16F73E}" type="presOf" srcId="{52F54361-3CA1-486A-9117-A222ED7EAFF1}" destId="{D3EF2883-288A-419C-A67A-A6D8304D556D}" srcOrd="0" destOrd="0" presId="urn:microsoft.com/office/officeart/2005/8/layout/hierarchy3"/>
    <dgm:cxn modelId="{B1215E35-618B-4F25-98CA-6B638AB3A950}" srcId="{7C0B428A-2D23-4AF8-840F-D89DBE8590C8}" destId="{5FFBB1CD-00B5-442D-A415-1B05F92076D8}" srcOrd="3" destOrd="0" parTransId="{1775D080-3758-4B9C-82EA-0ECB6F80BDE6}" sibTransId="{4C0883FB-E1E1-4297-9463-73796042DE31}"/>
    <dgm:cxn modelId="{305E4B36-6DCD-4E83-B359-CCC12A9C4408}" srcId="{A9A3F346-CEDC-4D85-A7EF-1987B88C2A50}" destId="{2C4A7985-2C34-4449-8AF5-235E9EF3DBCD}" srcOrd="2" destOrd="0" parTransId="{96F3682D-AA07-4A4E-9C2C-DA2E35968B43}" sibTransId="{33E7F3A7-C9B8-43B8-8E39-A3885A74293E}"/>
    <dgm:cxn modelId="{40230F37-3343-4B45-A7CE-F1C51635EDC4}" srcId="{A25D01B9-523E-4C2F-91D1-83DFE2DC1226}" destId="{FF19F28B-790F-46E5-B350-345A411A5A08}" srcOrd="1" destOrd="0" parTransId="{C9C005C2-FBF3-4DA8-BBC5-A775E6C293CC}" sibTransId="{DD741F6C-49BC-43B7-B80F-982F3C88FDAE}"/>
    <dgm:cxn modelId="{67E2AD37-1DE3-4BFE-A694-416B4D592746}" srcId="{1E244BC7-7CB3-417F-8249-FE623B14B2D9}" destId="{A9A3F346-CEDC-4D85-A7EF-1987B88C2A50}" srcOrd="7" destOrd="0" parTransId="{D1CD62A1-F37E-4136-BD4D-54B5E86BABDC}" sibTransId="{C7D9104F-45AA-4F58-9F00-28C5DCC51E19}"/>
    <dgm:cxn modelId="{C6AE1138-17A3-4F25-8613-196CF9D33DDD}" type="presOf" srcId="{FAAEE370-59DB-4543-87B8-826AB0E5DCD6}" destId="{AD14825E-7220-468D-9BF4-40C16EDADBD4}" srcOrd="0" destOrd="0" presId="urn:microsoft.com/office/officeart/2005/8/layout/hierarchy3"/>
    <dgm:cxn modelId="{8562AC39-95CB-405D-BF0B-B1C56DFFB242}" type="presOf" srcId="{99B7DF87-742F-41F8-B1DE-5412E4AE769A}" destId="{E97935C0-9DBE-4E2D-BA38-E8FA900238E4}" srcOrd="0" destOrd="0" presId="urn:microsoft.com/office/officeart/2005/8/layout/hierarchy3"/>
    <dgm:cxn modelId="{33B9BC3A-7AC5-4FCA-8867-18C149AADF8B}" srcId="{1E244BC7-7CB3-417F-8249-FE623B14B2D9}" destId="{A9582A6F-A25F-4309-A103-C6B12CCC2B61}" srcOrd="4" destOrd="0" parTransId="{35E1173E-4CE9-4136-9E5D-B75A6AFDBE4A}" sibTransId="{5CE5843B-5981-412F-A5D4-2AE149E55A30}"/>
    <dgm:cxn modelId="{73E8BE3B-F148-4035-92A6-2187E3A60FCB}" type="presOf" srcId="{536F537B-CB40-48BC-A22F-761E139EB488}" destId="{6DB495C1-65C0-4924-94A3-BEA3267B213E}" srcOrd="0" destOrd="0" presId="urn:microsoft.com/office/officeart/2005/8/layout/hierarchy3"/>
    <dgm:cxn modelId="{BC9FDD3E-47CA-4093-92FD-632909381848}" type="presOf" srcId="{99B7DF87-742F-41F8-B1DE-5412E4AE769A}" destId="{ED9916A8-6156-4384-BF62-FB8C4E6C0156}" srcOrd="1" destOrd="0" presId="urn:microsoft.com/office/officeart/2005/8/layout/hierarchy3"/>
    <dgm:cxn modelId="{EE01353F-74A3-4AEE-BBC7-2916F2355ECE}" srcId="{A9A3F346-CEDC-4D85-A7EF-1987B88C2A50}" destId="{02DCF9BA-5C61-45E7-86FC-62F71236B2D0}" srcOrd="5" destOrd="0" parTransId="{C42C23F5-C568-4BDF-AAF8-A02B3058519C}" sibTransId="{F087803B-ACDF-4CF6-B1C4-1D1E04C4B3A2}"/>
    <dgm:cxn modelId="{953C543F-7C95-4FCC-AC2A-737A4E45042B}" srcId="{5E247D6F-7571-4BF0-9F6A-1123ACC305CD}" destId="{DB74A61E-913D-4BFC-858E-6F12AA480C4A}" srcOrd="2" destOrd="0" parTransId="{64AC552E-3645-4669-9001-CA2AAC655AC8}" sibTransId="{56240FB2-D642-4CE6-8FC9-0C3AC8634675}"/>
    <dgm:cxn modelId="{94EC795B-084D-4684-ADDC-279E374FC7B5}" srcId="{5E247D6F-7571-4BF0-9F6A-1123ACC305CD}" destId="{9F0B3F33-9485-4E24-AD39-897AAF943B84}" srcOrd="0" destOrd="0" parTransId="{EBA21994-5FEC-4671-A150-91B6FF3F4A6C}" sibTransId="{5E1A9088-CE30-4348-8D32-61A8494DD9BD}"/>
    <dgm:cxn modelId="{597FD85B-43DE-405A-8EB7-994BCFB54E93}" type="presOf" srcId="{CF11AB89-FEAE-46C5-BA30-7D5BC9464340}" destId="{8CF57628-A6B1-4D7E-A172-E36277C10F14}" srcOrd="1" destOrd="0" presId="urn:microsoft.com/office/officeart/2005/8/layout/hierarchy3"/>
    <dgm:cxn modelId="{92B06B60-33A2-4C7C-840F-6321B7549C8D}" srcId="{99B7DF87-742F-41F8-B1DE-5412E4AE769A}" destId="{180B2113-9DC5-471E-9C83-7633D295E7AD}" srcOrd="2" destOrd="0" parTransId="{E9331C9B-59D2-47C0-AF9F-32DDC6445C44}" sibTransId="{38E9ADB4-BDA0-43A9-B507-EE9591B1A5C5}"/>
    <dgm:cxn modelId="{C3CDD560-8658-472B-A6C1-6B91BCA8A028}" type="presOf" srcId="{9A11B89E-093E-4DB3-8A1A-D0544E8C0681}" destId="{47538C0D-D11E-422F-9E3C-87077602C50E}" srcOrd="0" destOrd="0" presId="urn:microsoft.com/office/officeart/2005/8/layout/hierarchy3"/>
    <dgm:cxn modelId="{C3C53C41-38A4-415A-80F9-DC51653830A8}" type="presOf" srcId="{6F43389E-AB0C-4FB0-AA20-E40C9200D817}" destId="{C07F11E9-D464-4D1C-AC3F-FE01A7107232}" srcOrd="0" destOrd="0" presId="urn:microsoft.com/office/officeart/2005/8/layout/hierarchy3"/>
    <dgm:cxn modelId="{F526FA61-78EE-42E5-985F-E85E93250114}" srcId="{94780A1A-7845-4BDC-86BB-0C59EC6FD795}" destId="{22C5F5CF-514F-43FC-B9B6-D91F735757EC}" srcOrd="1" destOrd="0" parTransId="{DB233A6F-298D-4E3A-83A4-09607D386E89}" sibTransId="{3C0C817E-00DB-4FFE-BBE3-8CAFF7862226}"/>
    <dgm:cxn modelId="{62A7EC42-FC99-4C7C-B5EC-447CAB593972}" type="presOf" srcId="{DD39CBBC-3829-4C41-8DB4-AE0091BC9802}" destId="{6B667633-9899-4E1A-B915-074DBFB54B5E}" srcOrd="0" destOrd="0" presId="urn:microsoft.com/office/officeart/2005/8/layout/hierarchy3"/>
    <dgm:cxn modelId="{1CF9F262-790A-43E9-BFA1-15C3ED25B234}" srcId="{5E247D6F-7571-4BF0-9F6A-1123ACC305CD}" destId="{AA9D9C1E-426D-435B-A8AD-C2F02D923B3B}" srcOrd="3" destOrd="0" parTransId="{389F6F95-7B4E-4FD1-ACF6-56FBE1692E1E}" sibTransId="{E5DB99D6-5625-4370-A38D-7173AA28BE99}"/>
    <dgm:cxn modelId="{D2FC2843-E00D-41DA-B45C-9B6215E6471A}" srcId="{A25D01B9-523E-4C2F-91D1-83DFE2DC1226}" destId="{E3DE7BCC-B5F8-4A13-9DBD-C6FEA4321800}" srcOrd="0" destOrd="0" parTransId="{4109906D-DED6-4E95-A907-3961A3190DD0}" sibTransId="{E31860C6-A83A-4A59-813C-C9481C10C1FE}"/>
    <dgm:cxn modelId="{F81F3463-F209-47A4-AF40-580B2DE71E5C}" srcId="{1E244BC7-7CB3-417F-8249-FE623B14B2D9}" destId="{82CDB5FF-1F3F-4254-83D3-00A80020401B}" srcOrd="3" destOrd="0" parTransId="{E566848D-7314-4973-BB49-3639ECCF0B35}" sibTransId="{6A597954-5A89-47A0-AAD7-E8D91C0000F1}"/>
    <dgm:cxn modelId="{3F5CBA44-47F4-4B92-B3A1-FB5055D167AC}" type="presOf" srcId="{94780A1A-7845-4BDC-86BB-0C59EC6FD795}" destId="{2C832404-8C75-46F9-B086-2C13E0BCF93E}" srcOrd="0" destOrd="0" presId="urn:microsoft.com/office/officeart/2005/8/layout/hierarchy3"/>
    <dgm:cxn modelId="{42763A65-3B3D-4C73-B1BF-A92C4FA82510}" type="presOf" srcId="{0346B038-6DD9-49E6-A23E-9422DB0BF033}" destId="{02609AF0-4C5E-4A59-9D26-5DA242F722A0}" srcOrd="0" destOrd="0" presId="urn:microsoft.com/office/officeart/2005/8/layout/hierarchy3"/>
    <dgm:cxn modelId="{92081C46-0B8E-41D7-93E3-5E0CF20352C8}" srcId="{1E244BC7-7CB3-417F-8249-FE623B14B2D9}" destId="{FD9DF3BA-C00F-4C30-9E26-53D4EF36BDA4}" srcOrd="9" destOrd="0" parTransId="{23926B50-BB23-4882-A4A8-25A1FB54510C}" sibTransId="{A9B7DFEC-B5A5-4BE7-8220-1105F7D34C71}"/>
    <dgm:cxn modelId="{3739BA66-7CC5-4201-89DD-DCA9EAA0EE0C}" type="presOf" srcId="{AA9D9C1E-426D-435B-A8AD-C2F02D923B3B}" destId="{7ED9D800-71D1-4D67-A3E5-7ABC78989774}" srcOrd="0" destOrd="0" presId="urn:microsoft.com/office/officeart/2005/8/layout/hierarchy3"/>
    <dgm:cxn modelId="{DB8E1E67-C5DC-40F7-85D3-B98506780D24}" type="presOf" srcId="{FF19F28B-790F-46E5-B350-345A411A5A08}" destId="{33775FD3-865E-4B5E-A57F-4DE8846A4C71}" srcOrd="0" destOrd="0" presId="urn:microsoft.com/office/officeart/2005/8/layout/hierarchy3"/>
    <dgm:cxn modelId="{CF9BDB67-DC8A-4259-8C1C-769A4346290C}" type="presOf" srcId="{990CA204-D84A-45A5-B670-6A3E6EDEC175}" destId="{5640E6E9-8DA8-4EBC-B516-BA6B25E11B7B}" srcOrd="0" destOrd="0" presId="urn:microsoft.com/office/officeart/2005/8/layout/hierarchy3"/>
    <dgm:cxn modelId="{41569A48-12BB-4B5B-A2ED-BEA2497E69A5}" srcId="{99B7DF87-742F-41F8-B1DE-5412E4AE769A}" destId="{5E3E8C83-EFA4-43C6-B690-619FA5E62F39}" srcOrd="0" destOrd="0" parTransId="{0533D48C-9933-42B0-8F25-7754A2EFEC61}" sibTransId="{C98D531B-114E-493B-96FC-7980B5BC4D5C}"/>
    <dgm:cxn modelId="{12FFE868-B5E5-44A1-8104-9E9FB43B03E4}" type="presOf" srcId="{A9582A6F-A25F-4309-A103-C6B12CCC2B61}" destId="{E543331C-A2F9-4047-82A5-92DC4835B580}" srcOrd="0" destOrd="0" presId="urn:microsoft.com/office/officeart/2005/8/layout/hierarchy3"/>
    <dgm:cxn modelId="{74F44F49-21B4-456C-AE48-A38BABBF5319}" type="presOf" srcId="{FD9DF3BA-C00F-4C30-9E26-53D4EF36BDA4}" destId="{F0B2EB72-C662-4EF9-AAEF-BB807AB4BACE}" srcOrd="0" destOrd="0" presId="urn:microsoft.com/office/officeart/2005/8/layout/hierarchy3"/>
    <dgm:cxn modelId="{04A38C49-D225-426C-805B-C38CDD5342BD}" type="presOf" srcId="{5BD861B1-FD04-46AE-9DFF-6E2857A9C5E6}" destId="{5982AC03-248B-4429-A74F-B5FAAD09BC09}" srcOrd="0" destOrd="0" presId="urn:microsoft.com/office/officeart/2005/8/layout/hierarchy3"/>
    <dgm:cxn modelId="{F716A94D-F3FB-43CB-B790-C954687A288B}" type="presOf" srcId="{0D590D17-0810-47A4-AAB8-6B3E8D93EF55}" destId="{FE1D9DA2-EC66-42F2-AEDF-DC00CCAEDC60}" srcOrd="0" destOrd="0" presId="urn:microsoft.com/office/officeart/2005/8/layout/hierarchy3"/>
    <dgm:cxn modelId="{9D55444E-409D-40FF-B377-5B5DB672A20C}" srcId="{A9582A6F-A25F-4309-A103-C6B12CCC2B61}" destId="{339D7546-54B9-4E84-8171-502224A8D1B4}" srcOrd="1" destOrd="0" parTransId="{FF257C33-3638-449F-82C9-556A8755826B}" sibTransId="{8BFE0CFC-1B9C-4336-854E-1160DBF44F5F}"/>
    <dgm:cxn modelId="{8895056F-6988-4F5F-9CC9-E4497B442F6C}" type="presOf" srcId="{4B620C89-B09A-49CA-AD3A-A25393EB10DF}" destId="{C94B54EE-0A3E-4230-898A-C5609FBDE1FA}" srcOrd="0" destOrd="0" presId="urn:microsoft.com/office/officeart/2005/8/layout/hierarchy3"/>
    <dgm:cxn modelId="{F1CE7250-4460-4EAE-B86E-294B3626BE80}" srcId="{82CDB5FF-1F3F-4254-83D3-00A80020401B}" destId="{B8B3CC6C-E651-4903-9268-72E1F388DF54}" srcOrd="1" destOrd="0" parTransId="{7EF12B9E-CF4D-4F43-AEC7-8E86EA71B2B9}" sibTransId="{698FAD9D-C05B-45F2-88A1-87513F1F9029}"/>
    <dgm:cxn modelId="{A3584352-2C75-4A7D-897A-1A7786CF43DF}" type="presOf" srcId="{7EF12B9E-CF4D-4F43-AEC7-8E86EA71B2B9}" destId="{6C651EE1-910D-411D-9EAA-B70D551C5937}" srcOrd="0" destOrd="0" presId="urn:microsoft.com/office/officeart/2005/8/layout/hierarchy3"/>
    <dgm:cxn modelId="{CCD7B852-5653-4073-926B-1540E6698176}" type="presOf" srcId="{8F7DC433-CA1C-44B6-B1F3-2E4F7C8C9C11}" destId="{578B1DF5-1857-4C86-AB71-88BE924451F7}" srcOrd="0" destOrd="0" presId="urn:microsoft.com/office/officeart/2005/8/layout/hierarchy3"/>
    <dgm:cxn modelId="{00295B73-BE7B-41D7-B940-DF2E66F47F54}" type="presOf" srcId="{5E247D6F-7571-4BF0-9F6A-1123ACC305CD}" destId="{BAD0EB20-9FDA-4CF3-9455-15714693C017}" srcOrd="0" destOrd="0" presId="urn:microsoft.com/office/officeart/2005/8/layout/hierarchy3"/>
    <dgm:cxn modelId="{73086853-C624-4748-B81D-D25EECC25839}" type="presOf" srcId="{DB74A61E-913D-4BFC-858E-6F12AA480C4A}" destId="{5CB888C5-5E9E-485A-82F2-301EB0AA7474}" srcOrd="0" destOrd="0" presId="urn:microsoft.com/office/officeart/2005/8/layout/hierarchy3"/>
    <dgm:cxn modelId="{13C9FD73-4492-48C6-A3F9-2D0619A5A260}" type="presOf" srcId="{8BD0E2C9-C0DA-4B4B-B761-9BEF03E1AA94}" destId="{ADA22B43-A8D2-48E0-877D-252913E422D6}" srcOrd="0" destOrd="0" presId="urn:microsoft.com/office/officeart/2005/8/layout/hierarchy3"/>
    <dgm:cxn modelId="{A908EC74-906F-469A-BD7D-67D207CFE593}" type="presOf" srcId="{E3DE7BCC-B5F8-4A13-9DBD-C6FEA4321800}" destId="{D4A320B4-1347-45D8-8E4F-16882A30E2BC}" srcOrd="0" destOrd="0" presId="urn:microsoft.com/office/officeart/2005/8/layout/hierarchy3"/>
    <dgm:cxn modelId="{0A914A55-DF2E-4F45-B316-FAD15E227A46}" type="presOf" srcId="{3A53094E-D984-4D87-AFFB-09AA387147D0}" destId="{829C1C9D-5B2B-4AAC-80CA-F4AC829A0352}" srcOrd="0" destOrd="0" presId="urn:microsoft.com/office/officeart/2005/8/layout/hierarchy3"/>
    <dgm:cxn modelId="{9BF79355-DC38-4D90-90F6-EB9C2000B036}" type="presOf" srcId="{2B817D5D-2BC2-42EB-8C8E-72B6F2E4CE43}" destId="{C5F118E5-9621-4ACB-BBC4-58A272BD783E}" srcOrd="0" destOrd="0" presId="urn:microsoft.com/office/officeart/2005/8/layout/hierarchy3"/>
    <dgm:cxn modelId="{A350D075-8838-4AE6-8ECF-469E701772D0}" srcId="{A9A3F346-CEDC-4D85-A7EF-1987B88C2A50}" destId="{4B620C89-B09A-49CA-AD3A-A25393EB10DF}" srcOrd="0" destOrd="0" parTransId="{E02C3794-1AC5-4A84-A7F4-46F0DC1876EA}" sibTransId="{4FC65A02-0376-42E6-B63A-C8B3FF38DECE}"/>
    <dgm:cxn modelId="{20276C56-6A71-4463-B042-3682C038F7CC}" srcId="{CF11AB89-FEAE-46C5-BA30-7D5BC9464340}" destId="{1703B02D-C566-4923-91C4-3662276CB7C1}" srcOrd="7" destOrd="0" parTransId="{DA34D5E3-24F6-4815-99C2-CD9FA23EA4D9}" sibTransId="{DCEA47DD-6CE1-4E01-8CB1-7656DD00C0EA}"/>
    <dgm:cxn modelId="{BE86D576-524C-41B6-B78A-2287D5C60850}" type="presOf" srcId="{80933503-F6D0-4F00-BD6E-3ADCC96F59EB}" destId="{9FA01536-23B1-47F2-8E9F-C3C932513442}" srcOrd="0" destOrd="0" presId="urn:microsoft.com/office/officeart/2005/8/layout/hierarchy3"/>
    <dgm:cxn modelId="{3CFB5357-F7D7-4FCB-9804-C1970AEDD91C}" type="presOf" srcId="{7C0B428A-2D23-4AF8-840F-D89DBE8590C8}" destId="{23CE0C69-7370-4CA9-B75E-7827B599985D}" srcOrd="1" destOrd="0" presId="urn:microsoft.com/office/officeart/2005/8/layout/hierarchy3"/>
    <dgm:cxn modelId="{8FD28858-17D4-4688-8555-1B89A4B5C1B6}" srcId="{82CDB5FF-1F3F-4254-83D3-00A80020401B}" destId="{674B4432-FDBD-48B5-8852-D9ED2349009E}" srcOrd="0" destOrd="0" parTransId="{91B8617F-D2F6-4E2E-B06C-F8AA0E8AFFDE}" sibTransId="{87C9A1B2-FF83-4186-A7B6-4B6B82FD414E}"/>
    <dgm:cxn modelId="{52009078-E401-4114-AA10-FB60C30D7DCD}" srcId="{82CDB5FF-1F3F-4254-83D3-00A80020401B}" destId="{F8E0E5B7-5554-4E66-9E0B-7418451563D2}" srcOrd="3" destOrd="0" parTransId="{2416DC03-52F3-4BE5-808E-B2A3D103AECC}" sibTransId="{C2C5C889-13D4-4BC3-A995-9635DC5E9DE3}"/>
    <dgm:cxn modelId="{1CCE2B79-51B9-4773-B9DE-C1DD923DDDB6}" srcId="{1E244BC7-7CB3-417F-8249-FE623B14B2D9}" destId="{94780A1A-7845-4BDC-86BB-0C59EC6FD795}" srcOrd="2" destOrd="0" parTransId="{ADFE010A-DA07-405D-A0A1-4A3F8DDB5DEB}" sibTransId="{7E407008-60C1-414C-8775-38E87A17DC3D}"/>
    <dgm:cxn modelId="{B2439F59-27FC-4D3F-8B52-C208583FD80A}" type="presOf" srcId="{14E0B24C-109B-46E3-9E8C-BF529CF1BD41}" destId="{3D7AF31B-FD71-4D91-8CB3-BF524B20B320}" srcOrd="0" destOrd="0" presId="urn:microsoft.com/office/officeart/2005/8/layout/hierarchy3"/>
    <dgm:cxn modelId="{A99D277A-9CBC-4EDA-A332-E4CC672A03C4}" type="presOf" srcId="{64AC552E-3645-4669-9001-CA2AAC655AC8}" destId="{543C2122-4359-42E8-98B7-A41004C1B0ED}" srcOrd="0" destOrd="0" presId="urn:microsoft.com/office/officeart/2005/8/layout/hierarchy3"/>
    <dgm:cxn modelId="{CE3D295A-FF7E-4562-BAFB-E1181DEC6379}" type="presOf" srcId="{36FDAA08-4112-40C9-BC19-A0CD887DEE63}" destId="{F7352F22-282C-4249-A6A4-B8C509DE6E18}" srcOrd="0" destOrd="0" presId="urn:microsoft.com/office/officeart/2005/8/layout/hierarchy3"/>
    <dgm:cxn modelId="{5461347A-D7A3-496B-A102-00A568AF3841}" srcId="{CF11AB89-FEAE-46C5-BA30-7D5BC9464340}" destId="{9EFBF4C6-7EEB-4021-88D4-3877E156B0A8}" srcOrd="4" destOrd="0" parTransId="{F873B0B5-FB8D-4036-B3DC-23F13C5D08C9}" sibTransId="{997BC6DC-FE5E-4DDF-9D1C-22C2B3B0DBFD}"/>
    <dgm:cxn modelId="{9F96707A-5A2F-4EE4-87F4-CBE049C03041}" type="presOf" srcId="{FF86276A-BAE8-4C4A-AF65-19EB7091B5B6}" destId="{8F645D92-BC41-4664-BF56-305FF9316759}" srcOrd="0" destOrd="0" presId="urn:microsoft.com/office/officeart/2005/8/layout/hierarchy3"/>
    <dgm:cxn modelId="{FA95917A-AB0D-4BBC-87AE-EEE6544F7B05}" type="presOf" srcId="{E9331C9B-59D2-47C0-AF9F-32DDC6445C44}" destId="{31681B19-0368-4AD9-AA5C-8BDE35832BFE}" srcOrd="0" destOrd="0" presId="urn:microsoft.com/office/officeart/2005/8/layout/hierarchy3"/>
    <dgm:cxn modelId="{B1D5A05A-F20C-4D3A-A5FC-AC90391E03B8}" type="presOf" srcId="{F0D58195-8EC2-4E38-8A61-DD2C333A131A}" destId="{4546D521-2F90-4A1C-84FA-5DC98A0C7D89}" srcOrd="0" destOrd="0" presId="urn:microsoft.com/office/officeart/2005/8/layout/hierarchy3"/>
    <dgm:cxn modelId="{691FDC7A-AB4C-439A-BEFC-8910559A192C}" type="presOf" srcId="{23383968-9372-432C-95A4-8F5253D05D0E}" destId="{E97DC33D-EB22-4C53-8F2F-56B2B434D00C}" srcOrd="0" destOrd="0" presId="urn:microsoft.com/office/officeart/2005/8/layout/hierarchy3"/>
    <dgm:cxn modelId="{F67E467C-ADBC-44D6-9F1E-9C3E6F97EAA3}" type="presOf" srcId="{5E247D6F-7571-4BF0-9F6A-1123ACC305CD}" destId="{7BC977E4-7C08-45FC-A927-AD64A89E28E6}" srcOrd="1" destOrd="0" presId="urn:microsoft.com/office/officeart/2005/8/layout/hierarchy3"/>
    <dgm:cxn modelId="{4AA5917C-E0C1-4D0F-9992-A290FDE8C94F}" srcId="{82CDB5FF-1F3F-4254-83D3-00A80020401B}" destId="{961587B5-7C30-488A-9DDE-2FA0AEA14F8A}" srcOrd="4" destOrd="0" parTransId="{0346B038-6DD9-49E6-A23E-9422DB0BF033}" sibTransId="{05AC7775-173B-4A5C-8AC3-DBA37FA8F674}"/>
    <dgm:cxn modelId="{98843A7E-EFBE-42D9-8BB9-7E7FEF2F6C3E}" type="presOf" srcId="{2416DC03-52F3-4BE5-808E-B2A3D103AECC}" destId="{DB4F85BD-97A2-4A4F-A90E-73D450DDD573}" srcOrd="0" destOrd="0" presId="urn:microsoft.com/office/officeart/2005/8/layout/hierarchy3"/>
    <dgm:cxn modelId="{82BB7F7F-CEB6-4BCB-8E0A-69C46D18C376}" type="presOf" srcId="{A9582A6F-A25F-4309-A103-C6B12CCC2B61}" destId="{C4A083B7-1AB4-4C1C-BCDF-32E90113F9CB}" srcOrd="1" destOrd="0" presId="urn:microsoft.com/office/officeart/2005/8/layout/hierarchy3"/>
    <dgm:cxn modelId="{80F65180-C426-4B9E-A409-18249DCC664B}" type="presOf" srcId="{8D2AF852-B01F-40AF-AF3D-BFB5DE457816}" destId="{DA8B8F31-A382-4AB0-AE14-64150FF1BA54}" srcOrd="0" destOrd="0" presId="urn:microsoft.com/office/officeart/2005/8/layout/hierarchy3"/>
    <dgm:cxn modelId="{D35FB080-D957-4CBA-91A0-EDBC02F44AE3}" srcId="{A9A3F346-CEDC-4D85-A7EF-1987B88C2A50}" destId="{52F54361-3CA1-486A-9117-A222ED7EAFF1}" srcOrd="4" destOrd="0" parTransId="{4B64D987-D82B-44D9-8AF6-B4D859150011}" sibTransId="{3854FD9B-DA25-4900-B426-C0727AD24A21}"/>
    <dgm:cxn modelId="{1178BD81-CDE6-4836-B980-C9EB18F31E01}" srcId="{09CB5862-3F9A-4920-BE7A-74191BE19891}" destId="{0D590D17-0810-47A4-AAB8-6B3E8D93EF55}" srcOrd="2" destOrd="0" parTransId="{85187F15-1B19-4ABC-9463-A7C7745BDCB1}" sibTransId="{FA9082B9-474F-4DBC-B69B-80B9B1148117}"/>
    <dgm:cxn modelId="{5809D281-7BCF-4CA7-9D74-5CD0670FFB78}" srcId="{7C0B428A-2D23-4AF8-840F-D89DBE8590C8}" destId="{1D8B1FBA-A9D0-4FF4-9221-277646F862AE}" srcOrd="0" destOrd="0" parTransId="{2601D6E9-C152-470A-A265-2CA43425AAED}" sibTransId="{83A6B159-74FD-41F8-9E86-73FC3B0EDA56}"/>
    <dgm:cxn modelId="{38C70682-C98A-479A-86B5-CC07D46FAA9E}" srcId="{09CB5862-3F9A-4920-BE7A-74191BE19891}" destId="{B87D049A-9B05-4FF1-BD53-B42668764FD5}" srcOrd="3" destOrd="0" parTransId="{36FDAA08-4112-40C9-BC19-A0CD887DEE63}" sibTransId="{FEE809AA-DB22-4959-84D6-A4FDF9A9FD72}"/>
    <dgm:cxn modelId="{77854482-CDF9-4E1B-BF85-35CC268E449D}" type="presOf" srcId="{5028DD08-2C63-4952-A8BF-A940473BA807}" destId="{FAFFE49C-8C0D-4348-88D6-1CAA6BF7238F}" srcOrd="0" destOrd="0" presId="urn:microsoft.com/office/officeart/2005/8/layout/hierarchy3"/>
    <dgm:cxn modelId="{B289A082-15BB-414D-8A6B-5CA653F9C8A2}" srcId="{FD9DF3BA-C00F-4C30-9E26-53D4EF36BDA4}" destId="{D79C3EA6-74DB-4311-BF75-C8A0A23A02EB}" srcOrd="2" destOrd="0" parTransId="{A2D19AF8-3557-42A6-BF59-C3FC44AC080D}" sibTransId="{64679AC4-02B9-4C26-94BA-4BF2DB28EB13}"/>
    <dgm:cxn modelId="{08322286-C318-4487-A328-D20615ACD961}" type="presOf" srcId="{9EFBF4C6-7EEB-4021-88D4-3877E156B0A8}" destId="{6835C6D9-0DF6-4D15-96B5-EC66ADCB1452}" srcOrd="0" destOrd="0" presId="urn:microsoft.com/office/officeart/2005/8/layout/hierarchy3"/>
    <dgm:cxn modelId="{52F1FA87-0C4C-4F21-9197-EB03601C4521}" type="presOf" srcId="{74666F54-38EE-49EF-A39A-C1B6817521F6}" destId="{EF9A3F87-540B-42E5-9FA9-16248F904364}" srcOrd="0" destOrd="0" presId="urn:microsoft.com/office/officeart/2005/8/layout/hierarchy3"/>
    <dgm:cxn modelId="{4A138288-E8B5-4286-A992-B64E824794CD}" srcId="{1E244BC7-7CB3-417F-8249-FE623B14B2D9}" destId="{5E247D6F-7571-4BF0-9F6A-1123ACC305CD}" srcOrd="6" destOrd="0" parTransId="{B87FA93A-7648-409A-B1B9-FE34D33DC868}" sibTransId="{815C4BF2-A27C-4EFE-8727-AA6BFB75E9EB}"/>
    <dgm:cxn modelId="{7DFDBD88-B6C5-4FF3-ADC7-635228F6877A}" type="presOf" srcId="{72450C0C-8D36-4AEC-AFCA-238556421F95}" destId="{3644EAE8-0618-4A67-8403-3B0CF2922902}" srcOrd="0" destOrd="0" presId="urn:microsoft.com/office/officeart/2005/8/layout/hierarchy3"/>
    <dgm:cxn modelId="{E6B8D389-DE4B-4891-93DE-E582FD2726F4}" type="presOf" srcId="{17FDA605-9200-468C-AFE3-FA79DF9A154C}" destId="{9107B59A-0731-4C68-B94A-362D65F87E83}" srcOrd="0" destOrd="0" presId="urn:microsoft.com/office/officeart/2005/8/layout/hierarchy3"/>
    <dgm:cxn modelId="{D665D78D-00B9-4FAB-A906-5D150DE82236}" type="presOf" srcId="{96F3682D-AA07-4A4E-9C2C-DA2E35968B43}" destId="{073FB657-80B6-48F7-9A68-91679FB19481}" srcOrd="0" destOrd="0" presId="urn:microsoft.com/office/officeart/2005/8/layout/hierarchy3"/>
    <dgm:cxn modelId="{DF858C91-CDF0-4BA4-B6F3-DB185648FE8D}" srcId="{A9582A6F-A25F-4309-A103-C6B12CCC2B61}" destId="{F0D58195-8EC2-4E38-8A61-DD2C333A131A}" srcOrd="2" destOrd="0" parTransId="{9A11B89E-093E-4DB3-8A1A-D0544E8C0681}" sibTransId="{8030CA21-8338-4332-B100-78E90591F090}"/>
    <dgm:cxn modelId="{343AFE91-0102-4437-AE05-D70B372CE799}" type="presOf" srcId="{DDFD5189-5AAA-435E-A124-99FFFC94C02F}" destId="{E4FF1789-3C28-4756-ACF0-5AB63FD7D9FB}" srcOrd="0" destOrd="0" presId="urn:microsoft.com/office/officeart/2005/8/layout/hierarchy3"/>
    <dgm:cxn modelId="{A3C09192-C7EC-435D-8B57-43C0C27382F6}" type="presOf" srcId="{FD9DF3BA-C00F-4C30-9E26-53D4EF36BDA4}" destId="{42C5A263-2737-412F-96CC-0D96812E8160}" srcOrd="1" destOrd="0" presId="urn:microsoft.com/office/officeart/2005/8/layout/hierarchy3"/>
    <dgm:cxn modelId="{9C0E7F95-882E-4DB9-909C-F4F218C4FEA1}" type="presOf" srcId="{0533D48C-9933-42B0-8F25-7754A2EFEC61}" destId="{2055251C-A634-4D85-8686-FEDE1FBB5FD7}" srcOrd="0" destOrd="0" presId="urn:microsoft.com/office/officeart/2005/8/layout/hierarchy3"/>
    <dgm:cxn modelId="{4C273997-4892-46FB-B04E-708D99503CD3}" srcId="{5E247D6F-7571-4BF0-9F6A-1123ACC305CD}" destId="{851483D6-5E7E-4AE1-9FAB-63A3FF80BD09}" srcOrd="4" destOrd="0" parTransId="{FAAEE370-59DB-4543-87B8-826AB0E5DCD6}" sibTransId="{499A01C9-D501-4022-937B-69FB6CC57293}"/>
    <dgm:cxn modelId="{7E552D99-0175-41F3-8193-A07554D05D91}" srcId="{A9A3F346-CEDC-4D85-A7EF-1987B88C2A50}" destId="{606D1FF5-E581-4E17-A5D4-D56EAE66B07B}" srcOrd="3" destOrd="0" parTransId="{5028DD08-2C63-4952-A8BF-A940473BA807}" sibTransId="{CFDBE960-886C-4B1B-9886-A5B66F4649AE}"/>
    <dgm:cxn modelId="{8EC49B9A-A15C-4C38-BE25-5F47737E7C7B}" type="presOf" srcId="{4DB22CE8-14F5-46AB-8ECD-422A280C37F3}" destId="{D64DD035-F763-4F23-B726-0EC07CD84D2A}" srcOrd="0" destOrd="0" presId="urn:microsoft.com/office/officeart/2005/8/layout/hierarchy3"/>
    <dgm:cxn modelId="{B464309B-4EB9-4313-A337-C0047A9CDF55}" srcId="{99B7DF87-742F-41F8-B1DE-5412E4AE769A}" destId="{5BD861B1-FD04-46AE-9DFF-6E2857A9C5E6}" srcOrd="1" destOrd="0" parTransId="{8F7DC433-CA1C-44B6-B1F3-2E4F7C8C9C11}" sibTransId="{99FA448C-841E-4CB4-8126-D7A5FC3CED91}"/>
    <dgm:cxn modelId="{9454729C-1A6F-494C-8124-3C6562B97550}" srcId="{1E244BC7-7CB3-417F-8249-FE623B14B2D9}" destId="{99B7DF87-742F-41F8-B1DE-5412E4AE769A}" srcOrd="1" destOrd="0" parTransId="{AB7E0F52-6CFC-4DCF-A7EA-A0D9A28954FD}" sibTransId="{9DB2EC7D-07BB-405C-8303-55944DC4E22F}"/>
    <dgm:cxn modelId="{6EC7B39C-77F6-4735-A039-AF86CCBCC1F5}" srcId="{7C0B428A-2D23-4AF8-840F-D89DBE8590C8}" destId="{3A53094E-D984-4D87-AFFB-09AA387147D0}" srcOrd="4" destOrd="0" parTransId="{4E726412-6FBB-4298-8B3C-11294EA5FC75}" sibTransId="{06CF1598-77AA-4C81-94E6-E0002B149623}"/>
    <dgm:cxn modelId="{1661D59C-187E-42AE-BE18-65205F68F5B0}" type="presOf" srcId="{9FD4F0BF-E329-459F-8DBC-619567FED967}" destId="{36FBC655-FE0A-436F-B77D-F1EFAAED0DAC}" srcOrd="0" destOrd="0" presId="urn:microsoft.com/office/officeart/2005/8/layout/hierarchy3"/>
    <dgm:cxn modelId="{11793A9D-BEF0-477A-AE68-24F10EBEEEF1}" type="presOf" srcId="{A25D01B9-523E-4C2F-91D1-83DFE2DC1226}" destId="{DC951CA9-A253-4B6F-AA3C-B75504C79600}" srcOrd="1" destOrd="0" presId="urn:microsoft.com/office/officeart/2005/8/layout/hierarchy3"/>
    <dgm:cxn modelId="{5EB7078E-277F-47E3-985F-4E4796E34B32}" type="presOf" srcId="{4A9B2321-3A97-4523-8064-3064ABFDA898}" destId="{94229547-176A-4D38-BEB3-307C35F4776D}" srcOrd="0" destOrd="0" presId="urn:microsoft.com/office/officeart/2005/8/layout/hierarchy3"/>
    <dgm:cxn modelId="{D195098E-14F3-498E-B047-0E2147DA9C50}" type="presOf" srcId="{D79C3EA6-74DB-4311-BF75-C8A0A23A02EB}" destId="{9D0B5F39-C0CF-47E9-AB45-D327F1777402}" srcOrd="0" destOrd="0" presId="urn:microsoft.com/office/officeart/2005/8/layout/hierarchy3"/>
    <dgm:cxn modelId="{1E3C259E-B389-4DA0-B770-412943451415}" srcId="{7C0B428A-2D23-4AF8-840F-D89DBE8590C8}" destId="{DD39CBBC-3829-4C41-8DB4-AE0091BC9802}" srcOrd="1" destOrd="0" parTransId="{5F1A29DC-5DFA-48E7-8309-3CB2AF70FC5B}" sibTransId="{210C2DB3-A63A-4AC9-A3B4-573FC3D0D521}"/>
    <dgm:cxn modelId="{8A11629E-7630-440C-B35E-0F138CE5CF66}" srcId="{CF11AB89-FEAE-46C5-BA30-7D5BC9464340}" destId="{4B274785-396D-4CCA-A325-2E46457D7E32}" srcOrd="1" destOrd="0" parTransId="{8BD0E2C9-C0DA-4B4B-B761-9BEF03E1AA94}" sibTransId="{21F6F653-594D-4458-B3D4-7901EA2018EF}"/>
    <dgm:cxn modelId="{9E5C7C8E-9CF5-4A2E-A041-050BE3DBA1D5}" type="presOf" srcId="{8165C381-55BD-4FD6-88C6-AD550C35F2F6}" destId="{34042996-91EF-4B4D-8C09-3A145BABBA5B}" srcOrd="0" destOrd="0" presId="urn:microsoft.com/office/officeart/2005/8/layout/hierarchy3"/>
    <dgm:cxn modelId="{5CCEAAA1-6D92-4C02-B528-4F9E78822088}" type="presOf" srcId="{4B64D987-D82B-44D9-8AF6-B4D859150011}" destId="{18F79B11-BAF1-4826-9610-95427AEA76CF}" srcOrd="0" destOrd="0" presId="urn:microsoft.com/office/officeart/2005/8/layout/hierarchy3"/>
    <dgm:cxn modelId="{86A5D3A1-F1A9-4B08-A217-13DBE5C42F14}" type="presOf" srcId="{CF11AB89-FEAE-46C5-BA30-7D5BC9464340}" destId="{D7CD5DE2-448D-4247-B204-49A80F28E395}" srcOrd="0" destOrd="0" presId="urn:microsoft.com/office/officeart/2005/8/layout/hierarchy3"/>
    <dgm:cxn modelId="{36E990A2-733C-4D76-B252-EB7514885E11}" srcId="{A9A3F346-CEDC-4D85-A7EF-1987B88C2A50}" destId="{D3D07B0D-EEB9-45E1-BE01-A5836326D410}" srcOrd="7" destOrd="0" parTransId="{F60B2F8C-3AC0-4A5C-96A7-86974F5C69DA}" sibTransId="{E73EE724-EBC9-4C2A-9177-77A289F53ECA}"/>
    <dgm:cxn modelId="{D56197A2-311A-46AC-B3A8-6B39B477A761}" srcId="{7C0B428A-2D23-4AF8-840F-D89DBE8590C8}" destId="{635D909E-8A0E-4560-B6C1-F43785FBCC0E}" srcOrd="2" destOrd="0" parTransId="{343A1A33-907E-4F50-9B94-F6E904F07A9A}" sibTransId="{671762B4-6AB6-4929-8E2D-DCDD8A841B79}"/>
    <dgm:cxn modelId="{81B079A3-11E1-487F-85A8-66E4FC6AFE64}" type="presOf" srcId="{91B8617F-D2F6-4E2E-B06C-F8AA0E8AFFDE}" destId="{EF4F821C-257C-44A9-BEC1-3863B2C2B05F}" srcOrd="0" destOrd="0" presId="urn:microsoft.com/office/officeart/2005/8/layout/hierarchy3"/>
    <dgm:cxn modelId="{F5D119A5-ACE6-4B3C-A14B-AB3D63647107}" type="presOf" srcId="{A0F2080A-16CB-4B13-8C17-57D065693D2B}" destId="{2C22B14D-CFE9-4A0A-88CC-17686F765953}" srcOrd="0" destOrd="0" presId="urn:microsoft.com/office/officeart/2005/8/layout/hierarchy3"/>
    <dgm:cxn modelId="{39743EA6-CBD4-4C95-A005-D22A76EBBCD5}" srcId="{94780A1A-7845-4BDC-86BB-0C59EC6FD795}" destId="{990CA204-D84A-45A5-B670-6A3E6EDEC175}" srcOrd="0" destOrd="0" parTransId="{17FDA605-9200-468C-AFE3-FA79DF9A154C}" sibTransId="{EFDE7582-DBF4-4F0F-83B9-6261E204B428}"/>
    <dgm:cxn modelId="{CACF50A9-0921-4671-9AFD-48F92579AF15}" type="presOf" srcId="{33FCEF47-A704-4882-BA15-C4008FB55324}" destId="{B0611FAC-E17E-4FB2-8DAD-25B5F2C65B48}" srcOrd="0" destOrd="0" presId="urn:microsoft.com/office/officeart/2005/8/layout/hierarchy3"/>
    <dgm:cxn modelId="{25A2B4A9-A9C9-4535-9CFE-5406B36B7CCB}" srcId="{A9A3F346-CEDC-4D85-A7EF-1987B88C2A50}" destId="{33FCEF47-A704-4882-BA15-C4008FB55324}" srcOrd="6" destOrd="0" parTransId="{74666F54-38EE-49EF-A39A-C1B6817521F6}" sibTransId="{26A8AE74-CC2F-49FC-BB91-BBFF3931D98E}"/>
    <dgm:cxn modelId="{DDDCF3AA-3582-4F50-B6CA-7B04D5E2331E}" srcId="{FD9DF3BA-C00F-4C30-9E26-53D4EF36BDA4}" destId="{C3C22334-C3FD-4953-91F2-DD0D334F8FC5}" srcOrd="0" destOrd="0" parTransId="{C699AF68-51BF-4E94-BB4F-EF126A7E193B}" sibTransId="{C407158F-DC28-4EEB-97CB-623C0ADF5F95}"/>
    <dgm:cxn modelId="{410C5DAC-AD7C-4708-8F1B-531BA03D16A8}" srcId="{1E244BC7-7CB3-417F-8249-FE623B14B2D9}" destId="{CF11AB89-FEAE-46C5-BA30-7D5BC9464340}" srcOrd="0" destOrd="0" parTransId="{35FF4DF2-09C1-482C-836A-B39A93B2480C}" sibTransId="{0EBE8A6D-6434-444B-966E-DA229296B8E8}"/>
    <dgm:cxn modelId="{8B2135AD-B4C2-4AEA-BB38-EAA803756B74}" srcId="{CF11AB89-FEAE-46C5-BA30-7D5BC9464340}" destId="{00DC2BD6-B271-44DE-B9F5-84B1920957E9}" srcOrd="0" destOrd="0" parTransId="{80933503-F6D0-4F00-BD6E-3ADCC96F59EB}" sibTransId="{22CD0C47-5895-4B98-A7E6-D99ABC20C97F}"/>
    <dgm:cxn modelId="{5F09C8AD-BE4A-4795-9EDF-8F65009C8A04}" srcId="{1E244BC7-7CB3-417F-8249-FE623B14B2D9}" destId="{09CB5862-3F9A-4920-BE7A-74191BE19891}" srcOrd="5" destOrd="0" parTransId="{C854A46B-84E8-415D-AE74-E2DB4DC797C3}" sibTransId="{DAE22E9A-0F61-41A2-B201-D07B7743D54E}"/>
    <dgm:cxn modelId="{537CDDB0-299F-4D71-9DEB-5D8A6E1BB967}" type="presOf" srcId="{4B274785-396D-4CCA-A325-2E46457D7E32}" destId="{A0E166D6-89F7-4C48-A423-DCBE7DAC800B}" srcOrd="0" destOrd="0" presId="urn:microsoft.com/office/officeart/2005/8/layout/hierarchy3"/>
    <dgm:cxn modelId="{0E1119B5-0ADE-4D88-9A80-007479AB6FAF}" type="presOf" srcId="{09CB5862-3F9A-4920-BE7A-74191BE19891}" destId="{5DCDC905-36D4-4208-AD7B-B96FF732468A}" srcOrd="1" destOrd="0" presId="urn:microsoft.com/office/officeart/2005/8/layout/hierarchy3"/>
    <dgm:cxn modelId="{28EF34B7-96F2-4E30-8E7C-5646A2F9C9A9}" type="presOf" srcId="{1775D080-3758-4B9C-82EA-0ECB6F80BDE6}" destId="{A4641BAA-BA5F-4AC9-A438-C0191ADBB9ED}" srcOrd="0" destOrd="0" presId="urn:microsoft.com/office/officeart/2005/8/layout/hierarchy3"/>
    <dgm:cxn modelId="{F45282B7-DED7-4F88-96DC-B923268411E9}" type="presOf" srcId="{00DC2BD6-B271-44DE-B9F5-84B1920957E9}" destId="{B7ADC64D-D8D7-4758-9A65-683F5ADECDAA}" srcOrd="0" destOrd="0" presId="urn:microsoft.com/office/officeart/2005/8/layout/hierarchy3"/>
    <dgm:cxn modelId="{60F8A3B7-E689-43BE-AA05-67782E624C9F}" type="presOf" srcId="{B87D049A-9B05-4FF1-BD53-B42668764FD5}" destId="{CCEFF996-6D80-4B82-A002-20884E90E018}" srcOrd="0" destOrd="0" presId="urn:microsoft.com/office/officeart/2005/8/layout/hierarchy3"/>
    <dgm:cxn modelId="{3BE344BA-5F05-451C-A961-FC8CC865307D}" type="presOf" srcId="{8E46B5BB-5C4C-4A01-B359-2A80FBFD9947}" destId="{12B7605D-2DC9-44ED-ABCE-F2129AB66E17}" srcOrd="0" destOrd="0" presId="urn:microsoft.com/office/officeart/2005/8/layout/hierarchy3"/>
    <dgm:cxn modelId="{53A30FBE-F535-4A86-98F0-1096A9D19144}" srcId="{FD9DF3BA-C00F-4C30-9E26-53D4EF36BDA4}" destId="{36A7A3EE-457B-40AF-BCA6-3BAF4EBA1D96}" srcOrd="3" destOrd="0" parTransId="{67D96D82-443A-4A6D-8F01-158C2017D602}" sibTransId="{8B6D983E-931D-4A38-98D0-BD1953F0618F}"/>
    <dgm:cxn modelId="{1F2978BF-7865-4199-864E-E002287DEC5A}" type="presOf" srcId="{94780A1A-7845-4BDC-86BB-0C59EC6FD795}" destId="{D030C2C7-2C68-4F38-B8E7-6E1E05F7D66E}" srcOrd="1" destOrd="0" presId="urn:microsoft.com/office/officeart/2005/8/layout/hierarchy3"/>
    <dgm:cxn modelId="{5D5E73E0-1EDB-4972-B45A-958662C7AD02}" type="presOf" srcId="{2601D6E9-C152-470A-A265-2CA43425AAED}" destId="{6C195BF0-866E-4DAE-8EE3-0142FC516056}" srcOrd="0" destOrd="0" presId="urn:microsoft.com/office/officeart/2005/8/layout/hierarchy3"/>
    <dgm:cxn modelId="{1CCC7AC0-9B9F-48DD-9A39-1B9EB235F093}" type="presOf" srcId="{3AF0252F-827F-4706-B4F5-92CD8445A930}" destId="{71386B55-77A9-4EA9-BE8A-8F0A86274F85}" srcOrd="0" destOrd="0" presId="urn:microsoft.com/office/officeart/2005/8/layout/hierarchy3"/>
    <dgm:cxn modelId="{9A7D54E1-667C-4E58-A6FD-AB9EDC159307}" type="presOf" srcId="{F5381B3D-3394-462A-8AE8-07B5BB593AD5}" destId="{826F102A-A65B-4644-AB96-B80C593CBD81}" srcOrd="0" destOrd="0" presId="urn:microsoft.com/office/officeart/2005/8/layout/hierarchy3"/>
    <dgm:cxn modelId="{2BA6CBE1-26FF-495E-AC61-8ABDCA9A1ECC}" type="presOf" srcId="{7C0B428A-2D23-4AF8-840F-D89DBE8590C8}" destId="{FC803B2D-69BC-49DF-8E57-2A734517F9D5}" srcOrd="0" destOrd="0" presId="urn:microsoft.com/office/officeart/2005/8/layout/hierarchy3"/>
    <dgm:cxn modelId="{B3A249E2-0F3B-4413-AA67-D3949BDB23E1}" type="presOf" srcId="{674B4432-FDBD-48B5-8852-D9ED2349009E}" destId="{F518CEAE-7B96-4004-8FBD-9FE713B9EAAC}" srcOrd="0" destOrd="0" presId="urn:microsoft.com/office/officeart/2005/8/layout/hierarchy3"/>
    <dgm:cxn modelId="{8E42D0E2-10C9-4A39-846A-5B8A9AA8BB6D}" type="presOf" srcId="{779C1002-F04C-4E83-959D-EBDD23238CC0}" destId="{A3DD46ED-DAC8-4CEC-8122-AA8A2762B56C}" srcOrd="0" destOrd="0" presId="urn:microsoft.com/office/officeart/2005/8/layout/hierarchy3"/>
    <dgm:cxn modelId="{BFE27BE5-5F35-4FF0-808B-3396A0209104}" type="presOf" srcId="{09CB5862-3F9A-4920-BE7A-74191BE19891}" destId="{95471DF7-70E2-480C-A499-D1F0AB314AB1}" srcOrd="0" destOrd="0" presId="urn:microsoft.com/office/officeart/2005/8/layout/hierarchy3"/>
    <dgm:cxn modelId="{1713C2E5-294F-4B03-9737-829577A3623C}" srcId="{82CDB5FF-1F3F-4254-83D3-00A80020401B}" destId="{CB5542F1-367B-4594-88FF-DC88E6B56471}" srcOrd="7" destOrd="0" parTransId="{7AA79CDB-9E37-40C7-9655-E2EC0095813D}" sibTransId="{1D5186E3-6BAA-48FB-89C5-80AFE2351280}"/>
    <dgm:cxn modelId="{94050DE6-BF6E-4744-ABF0-8EE9F164A89E}" srcId="{FD9DF3BA-C00F-4C30-9E26-53D4EF36BDA4}" destId="{72B1212D-8032-4FD4-9164-89C37A456672}" srcOrd="4" destOrd="0" parTransId="{6FF9BCE1-EEAE-43D2-A64F-1F98AD81D697}" sibTransId="{03C659CD-564A-46FB-B556-818BE3BBDFC9}"/>
    <dgm:cxn modelId="{915428C6-CA77-4983-9508-354052A0266D}" srcId="{CF11AB89-FEAE-46C5-BA30-7D5BC9464340}" destId="{A0F2080A-16CB-4B13-8C17-57D065693D2B}" srcOrd="2" destOrd="0" parTransId="{F167D050-E662-417F-8B00-1E89A3C154F7}" sibTransId="{67BE553F-F625-4FB7-803B-F2C6E9CAEF5C}"/>
    <dgm:cxn modelId="{D638A1C7-F640-43F6-A1D4-DA5106528B92}" srcId="{A25D01B9-523E-4C2F-91D1-83DFE2DC1226}" destId="{3AF0252F-827F-4706-B4F5-92CD8445A930}" srcOrd="2" destOrd="0" parTransId="{FF86276A-BAE8-4C4A-AF65-19EB7091B5B6}" sibTransId="{760BFC2A-8928-4833-B4D7-EFF5FC249DFC}"/>
    <dgm:cxn modelId="{D8C827C8-DD96-46AF-99C0-E26AFAF5EB01}" type="presOf" srcId="{F167D050-E662-417F-8B00-1E89A3C154F7}" destId="{7BF0C506-1721-41D9-A9F9-4D46F3C77666}" srcOrd="0" destOrd="0" presId="urn:microsoft.com/office/officeart/2005/8/layout/hierarchy3"/>
    <dgm:cxn modelId="{256F44C8-59ED-4F8E-89FD-4376F2AAC494}" type="presOf" srcId="{E02C3794-1AC5-4A84-A7F4-46F0DC1876EA}" destId="{3A76FDC9-6ADE-43FD-AB08-D2DE84F6A4C1}" srcOrd="0" destOrd="0" presId="urn:microsoft.com/office/officeart/2005/8/layout/hierarchy3"/>
    <dgm:cxn modelId="{6C2655E8-E6AB-434E-93F9-2BEA04400D8E}" srcId="{CF11AB89-FEAE-46C5-BA30-7D5BC9464340}" destId="{536F537B-CB40-48BC-A22F-761E139EB488}" srcOrd="6" destOrd="0" parTransId="{6F43389E-AB0C-4FB0-AA20-E40C9200D817}" sibTransId="{4F6A9C2D-0394-4D2D-9402-C79689BF9027}"/>
    <dgm:cxn modelId="{5D2BF7C8-C3CE-4DF7-9021-B9B775C4AC80}" type="presOf" srcId="{5FFBB1CD-00B5-442D-A415-1B05F92076D8}" destId="{38DB84A5-BFC6-41C1-91FA-8A54A1E36243}" srcOrd="0" destOrd="0" presId="urn:microsoft.com/office/officeart/2005/8/layout/hierarchy3"/>
    <dgm:cxn modelId="{0972DBC8-7E58-412F-BAED-0DFADB25DCA6}" type="presOf" srcId="{343A1A33-907E-4F50-9B94-F6E904F07A9A}" destId="{A28ABB8A-BE77-4E8A-9A40-D8BBBF2C3000}" srcOrd="0" destOrd="0" presId="urn:microsoft.com/office/officeart/2005/8/layout/hierarchy3"/>
    <dgm:cxn modelId="{02BB01E9-1313-45D5-B627-30112D79E582}" type="presOf" srcId="{961587B5-7C30-488A-9DDE-2FA0AEA14F8A}" destId="{7F1382B7-14CB-4A56-BAD7-EEE8C4FDFD17}" srcOrd="0" destOrd="0" presId="urn:microsoft.com/office/officeart/2005/8/layout/hierarchy3"/>
    <dgm:cxn modelId="{98ED9DC9-A434-455A-82CB-4108C722B2A4}" type="presOf" srcId="{C102BB8F-34AA-4902-8278-27746792277E}" destId="{DA5E03A3-D5F5-4CE5-8D06-AB0728F9545E}" srcOrd="0" destOrd="0" presId="urn:microsoft.com/office/officeart/2005/8/layout/hierarchy3"/>
    <dgm:cxn modelId="{B29C3ACB-49EC-4DB9-8F50-823395AD07FD}" type="presOf" srcId="{EBA21994-5FEC-4671-A150-91B6FF3F4A6C}" destId="{78335A5F-0AE7-48D8-901F-0A68B62EFFC6}" srcOrd="0" destOrd="0" presId="urn:microsoft.com/office/officeart/2005/8/layout/hierarchy3"/>
    <dgm:cxn modelId="{95BEC2EB-8E26-4271-89F6-D97E38AA5A38}" type="presOf" srcId="{9F0B3F33-9485-4E24-AD39-897AAF943B84}" destId="{232CA8E9-2723-46CB-B0A1-A3E5E733860F}" srcOrd="0" destOrd="0" presId="urn:microsoft.com/office/officeart/2005/8/layout/hierarchy3"/>
    <dgm:cxn modelId="{3492E6EB-23EC-438F-B691-C70335A0FA25}" type="presOf" srcId="{635D909E-8A0E-4560-B6C1-F43785FBCC0E}" destId="{8E04C3AA-F78F-43A1-8A1E-1C3F32DFDC55}" srcOrd="0" destOrd="0" presId="urn:microsoft.com/office/officeart/2005/8/layout/hierarchy3"/>
    <dgm:cxn modelId="{B8CCD0EC-E42D-4F62-BD64-994A64F1B426}" type="presOf" srcId="{1D8B1FBA-A9D0-4FF4-9221-277646F862AE}" destId="{BBF411FD-4B5B-427A-A050-F956E61102D0}" srcOrd="0" destOrd="0" presId="urn:microsoft.com/office/officeart/2005/8/layout/hierarchy3"/>
    <dgm:cxn modelId="{FA0C18ED-D0B2-424F-88B9-CB5CE8BA068E}" type="presOf" srcId="{2C4A7985-2C34-4449-8AF5-235E9EF3DBCD}" destId="{FA9F4662-0FAD-4304-8829-C4532A8513AD}" srcOrd="0" destOrd="0" presId="urn:microsoft.com/office/officeart/2005/8/layout/hierarchy3"/>
    <dgm:cxn modelId="{18B2DCED-56F5-44E3-85CD-D73858DBED10}" type="presOf" srcId="{66B2BBE7-2792-4581-AE8E-B853C7279F02}" destId="{65AE3489-5888-4BED-A2FA-B805C76CB5BC}" srcOrd="0" destOrd="0" presId="urn:microsoft.com/office/officeart/2005/8/layout/hierarchy3"/>
    <dgm:cxn modelId="{20808BCE-52FD-4630-8934-41930B770982}" srcId="{82CDB5FF-1F3F-4254-83D3-00A80020401B}" destId="{C102BB8F-34AA-4902-8278-27746792277E}" srcOrd="2" destOrd="0" parTransId="{4E39E4E7-C0E2-42E6-BE99-32BDCA05C173}" sibTransId="{3C415BD3-5F1A-47F7-9B83-468B9B590E0A}"/>
    <dgm:cxn modelId="{11F98FEE-4EF7-455E-BD03-D96A74D4497C}" type="presOf" srcId="{C699AF68-51BF-4E94-BB4F-EF126A7E193B}" destId="{C2A9508F-557A-4720-AB7F-6430DF55E3BD}" srcOrd="0" destOrd="0" presId="urn:microsoft.com/office/officeart/2005/8/layout/hierarchy3"/>
    <dgm:cxn modelId="{0D9DC6CE-0064-4D61-B1DB-B46E11A7C0A0}" type="presOf" srcId="{36B105B5-FFE7-49A9-892D-3BA2E5E740F7}" destId="{D7FA54D8-9DAF-4646-90C9-9C498E8C1537}" srcOrd="0" destOrd="0" presId="urn:microsoft.com/office/officeart/2005/8/layout/hierarchy3"/>
    <dgm:cxn modelId="{6EBA71EF-22FF-4137-AC9F-05503355748F}" type="presOf" srcId="{A2D19AF8-3557-42A6-BF59-C3FC44AC080D}" destId="{207A83C7-282B-43A6-8469-70030E90F872}" srcOrd="0" destOrd="0" presId="urn:microsoft.com/office/officeart/2005/8/layout/hierarchy3"/>
    <dgm:cxn modelId="{1B0ECEF0-3B8C-48CD-A9F3-CD3675E7B23A}" type="presOf" srcId="{1703B02D-C566-4923-91C4-3662276CB7C1}" destId="{E7B61244-9C22-4EF7-9408-91494F3D7491}" srcOrd="0" destOrd="0" presId="urn:microsoft.com/office/officeart/2005/8/layout/hierarchy3"/>
    <dgm:cxn modelId="{256F16F1-42A2-4AE2-9F58-5570786A7D65}" type="presOf" srcId="{F908FEBE-ACFB-430C-846A-2A3F7F279638}" destId="{2A82B5A1-4BCB-40E0-B390-8E00FCA2AAAD}" srcOrd="0" destOrd="0" presId="urn:microsoft.com/office/officeart/2005/8/layout/hierarchy3"/>
    <dgm:cxn modelId="{221A57D1-83C4-4027-8DF7-D76BAC0D2AF4}" srcId="{CF11AB89-FEAE-46C5-BA30-7D5BC9464340}" destId="{D1A23902-B385-4D3B-88D7-8C0F8958D010}" srcOrd="3" destOrd="0" parTransId="{8D2AF852-B01F-40AF-AF3D-BFB5DE457816}" sibTransId="{48ED9F15-8DA4-420B-A04E-0E93F8D4C50A}"/>
    <dgm:cxn modelId="{2705A6D2-3925-4ED6-AD55-3ADE56FFC937}" type="presOf" srcId="{82CDB5FF-1F3F-4254-83D3-00A80020401B}" destId="{68145909-6F39-457F-B2B7-91AD16017712}" srcOrd="1" destOrd="0" presId="urn:microsoft.com/office/officeart/2005/8/layout/hierarchy3"/>
    <dgm:cxn modelId="{3472E2F2-39AE-4495-90D5-7E1C8AFEE70C}" srcId="{09CB5862-3F9A-4920-BE7A-74191BE19891}" destId="{62F6E44F-9236-4931-A317-5D21CBB81F2B}" srcOrd="1" destOrd="0" parTransId="{72450C0C-8D36-4AEC-AFCA-238556421F95}" sibTransId="{8256181A-403E-4B1F-AAB6-B7818B7DA944}"/>
    <dgm:cxn modelId="{01DD29D3-B857-4A58-B74F-095F5453DF20}" type="presOf" srcId="{F60B2F8C-3AC0-4A5C-96A7-86974F5C69DA}" destId="{B2ACABB3-2C69-42BE-8349-2A09D03E3512}" srcOrd="0" destOrd="0" presId="urn:microsoft.com/office/officeart/2005/8/layout/hierarchy3"/>
    <dgm:cxn modelId="{0EB4D4D3-F52B-4871-AA76-6A18A4DBF335}" type="presOf" srcId="{D3D07B0D-EEB9-45E1-BE01-A5836326D410}" destId="{422C0C4A-E346-4998-94EE-E463CE90F87A}" srcOrd="0" destOrd="0" presId="urn:microsoft.com/office/officeart/2005/8/layout/hierarchy3"/>
    <dgm:cxn modelId="{E05B74F4-D1C3-4C75-9840-6F10345B1059}" type="presOf" srcId="{72014C0B-EC5C-40D8-9E62-5F5B30EECA01}" destId="{C7D1E4D3-30EB-4912-8820-F58CDEE854DE}" srcOrd="0" destOrd="0" presId="urn:microsoft.com/office/officeart/2005/8/layout/hierarchy3"/>
    <dgm:cxn modelId="{7B7985D4-B337-411E-92AE-C58B72C1AB74}" srcId="{82CDB5FF-1F3F-4254-83D3-00A80020401B}" destId="{36B105B5-FFE7-49A9-892D-3BA2E5E740F7}" srcOrd="8" destOrd="0" parTransId="{4433FC4B-3326-437D-AB5A-804C21B68C42}" sibTransId="{71B6699B-ED28-4626-AC59-67836EAE9466}"/>
    <dgm:cxn modelId="{D4CA44D8-0FC5-4594-ADAF-1E73834570B6}" type="presOf" srcId="{F8E0E5B7-5554-4E66-9E0B-7418451563D2}" destId="{07F54572-3898-4AC3-80C1-967F9840D354}" srcOrd="0" destOrd="0" presId="urn:microsoft.com/office/officeart/2005/8/layout/hierarchy3"/>
    <dgm:cxn modelId="{F16DD3F8-1196-4C8A-A2FF-482BBC60BD3B}" srcId="{1E244BC7-7CB3-417F-8249-FE623B14B2D9}" destId="{7C0B428A-2D23-4AF8-840F-D89DBE8590C8}" srcOrd="8" destOrd="0" parTransId="{6F11372A-36F3-455D-80B1-149CD7658B41}" sibTransId="{4609517E-C015-46EB-AACA-6A9441C1EB81}"/>
    <dgm:cxn modelId="{48BDFFD8-8C28-4DDE-9671-D4CEA48555D6}" type="presOf" srcId="{5E3E8C83-EFA4-43C6-B690-619FA5E62F39}" destId="{A51082C4-5436-4749-85F1-934474ECCB79}" srcOrd="0" destOrd="0" presId="urn:microsoft.com/office/officeart/2005/8/layout/hierarchy3"/>
    <dgm:cxn modelId="{3BDF3CFA-5D37-461D-8FEC-24592D493A27}" type="presOf" srcId="{62F6E44F-9236-4931-A317-5D21CBB81F2B}" destId="{2AEF8818-2B91-4BCA-A6E1-AC26A98A504C}" srcOrd="0" destOrd="0" presId="urn:microsoft.com/office/officeart/2005/8/layout/hierarchy3"/>
    <dgm:cxn modelId="{7856BCFB-5DD5-444B-AD16-3AB30F10F11E}" type="presOf" srcId="{1E244BC7-7CB3-417F-8249-FE623B14B2D9}" destId="{E6AF53CD-F234-4B71-BE71-AF33E035F46C}" srcOrd="0" destOrd="0" presId="urn:microsoft.com/office/officeart/2005/8/layout/hierarchy3"/>
    <dgm:cxn modelId="{AEEA05FC-6E09-41A5-A6C6-B45CB27D5495}" srcId="{82CDB5FF-1F3F-4254-83D3-00A80020401B}" destId="{779C1002-F04C-4E83-959D-EBDD23238CC0}" srcOrd="5" destOrd="0" parTransId="{2B817D5D-2BC2-42EB-8C8E-72B6F2E4CE43}" sibTransId="{57EE997D-4417-40F4-ADEC-04043C0B81F4}"/>
    <dgm:cxn modelId="{BBDFD0DC-E1EF-4A01-98DF-36C536D866F0}" type="presOf" srcId="{FF257C33-3638-449F-82C9-556A8755826B}" destId="{4CB45FA0-020F-4422-8B32-523CFA626970}" srcOrd="0" destOrd="0" presId="urn:microsoft.com/office/officeart/2005/8/layout/hierarchy3"/>
    <dgm:cxn modelId="{843561DD-7E72-4116-ADB5-ADB8699F9145}" type="presOf" srcId="{389F6F95-7B4E-4FD1-ACF6-56FBE1692E1E}" destId="{195B6059-51CF-4AA8-824D-7213639283F4}" srcOrd="0" destOrd="0" presId="urn:microsoft.com/office/officeart/2005/8/layout/hierarchy3"/>
    <dgm:cxn modelId="{C02D61FE-18B9-4BF1-9B3C-E9A82CE55B5E}" srcId="{94780A1A-7845-4BDC-86BB-0C59EC6FD795}" destId="{8165C381-55BD-4FD6-88C6-AD550C35F2F6}" srcOrd="3" destOrd="0" parTransId="{DDD6D44E-6405-49CF-91ED-14F5DE64002C}" sibTransId="{052780C4-371A-4896-A153-7BDEEC4D1761}"/>
    <dgm:cxn modelId="{89C4B6FE-BAAC-433B-8F0D-5E1B4629E6FE}" srcId="{1E244BC7-7CB3-417F-8249-FE623B14B2D9}" destId="{A25D01B9-523E-4C2F-91D1-83DFE2DC1226}" srcOrd="10" destOrd="0" parTransId="{4839ED01-3159-43D9-9BD1-81EA3D7BA378}" sibTransId="{A2FD2086-47D0-4DC8-AC54-F9A4F69001F6}"/>
    <dgm:cxn modelId="{3598F0DE-505F-4FDE-9C4D-618E7248AD21}" type="presOf" srcId="{CB5542F1-367B-4594-88FF-DC88E6B56471}" destId="{A5622C76-7631-4C4E-983B-01834D2303C7}" srcOrd="0" destOrd="0" presId="urn:microsoft.com/office/officeart/2005/8/layout/hierarchy3"/>
    <dgm:cxn modelId="{A12E4EFF-671E-4BA3-A391-B1FAF1C5F3C0}" type="presOf" srcId="{DA34D5E3-24F6-4815-99C2-CD9FA23EA4D9}" destId="{791BDA42-5397-40F6-AB3B-EECA65C83328}" srcOrd="0" destOrd="0" presId="urn:microsoft.com/office/officeart/2005/8/layout/hierarchy3"/>
    <dgm:cxn modelId="{34F7AD9F-7567-44A8-B422-0FCE85CC63DA}" type="presOf" srcId="{02DCF9BA-5C61-45E7-86FC-62F71236B2D0}" destId="{0F35F15F-56FF-447D-B3F6-F0E5C479CFB5}" srcOrd="0" destOrd="0" presId="urn:microsoft.com/office/officeart/2005/8/layout/hierarchy3"/>
    <dgm:cxn modelId="{2F8DD19F-B77F-4FD9-ABBE-47F00F99277C}" type="presOf" srcId="{AE0E95E2-102C-4F38-B32E-A61ADE137ECE}" destId="{59FE67CC-B476-4220-8C39-57DE71A0DC20}" srcOrd="0" destOrd="0" presId="urn:microsoft.com/office/officeart/2005/8/layout/hierarchy3"/>
    <dgm:cxn modelId="{B1CA2E38-580F-4E34-8A67-42C394C20CB2}" type="presParOf" srcId="{E6AF53CD-F234-4B71-BE71-AF33E035F46C}" destId="{C914ABBB-1312-4B3D-B34A-06AD73801F15}" srcOrd="0" destOrd="0" presId="urn:microsoft.com/office/officeart/2005/8/layout/hierarchy3"/>
    <dgm:cxn modelId="{E2867FE9-9084-4905-94B4-72FFAFFAEF92}" type="presParOf" srcId="{C914ABBB-1312-4B3D-B34A-06AD73801F15}" destId="{5B629B91-68B9-4ABE-BF9B-9FC70E1A8327}" srcOrd="0" destOrd="0" presId="urn:microsoft.com/office/officeart/2005/8/layout/hierarchy3"/>
    <dgm:cxn modelId="{09A2E3BB-790E-47EB-9CCB-CC743ACD36CA}" type="presParOf" srcId="{5B629B91-68B9-4ABE-BF9B-9FC70E1A8327}" destId="{D7CD5DE2-448D-4247-B204-49A80F28E395}" srcOrd="0" destOrd="0" presId="urn:microsoft.com/office/officeart/2005/8/layout/hierarchy3"/>
    <dgm:cxn modelId="{0A3B2871-B71E-479A-AEBB-BAC1C7019731}" type="presParOf" srcId="{5B629B91-68B9-4ABE-BF9B-9FC70E1A8327}" destId="{8CF57628-A6B1-4D7E-A172-E36277C10F14}" srcOrd="1" destOrd="0" presId="urn:microsoft.com/office/officeart/2005/8/layout/hierarchy3"/>
    <dgm:cxn modelId="{525C0050-7E92-4DC6-B456-2D8723791758}" type="presParOf" srcId="{C914ABBB-1312-4B3D-B34A-06AD73801F15}" destId="{6593C327-446B-4B8A-9EA2-233CF1D51C1F}" srcOrd="1" destOrd="0" presId="urn:microsoft.com/office/officeart/2005/8/layout/hierarchy3"/>
    <dgm:cxn modelId="{5F96D9BC-D30C-45AF-B432-219C0F8F02D1}" type="presParOf" srcId="{6593C327-446B-4B8A-9EA2-233CF1D51C1F}" destId="{9FA01536-23B1-47F2-8E9F-C3C932513442}" srcOrd="0" destOrd="0" presId="urn:microsoft.com/office/officeart/2005/8/layout/hierarchy3"/>
    <dgm:cxn modelId="{FB595998-0FC0-49EC-BBB2-ED7A76C0D87E}" type="presParOf" srcId="{6593C327-446B-4B8A-9EA2-233CF1D51C1F}" destId="{B7ADC64D-D8D7-4758-9A65-683F5ADECDAA}" srcOrd="1" destOrd="0" presId="urn:microsoft.com/office/officeart/2005/8/layout/hierarchy3"/>
    <dgm:cxn modelId="{5A93B0E8-12BA-4FF7-B272-ED70DC3FB32B}" type="presParOf" srcId="{6593C327-446B-4B8A-9EA2-233CF1D51C1F}" destId="{ADA22B43-A8D2-48E0-877D-252913E422D6}" srcOrd="2" destOrd="0" presId="urn:microsoft.com/office/officeart/2005/8/layout/hierarchy3"/>
    <dgm:cxn modelId="{8B769446-72E9-47FD-AF83-155FC6ED5AEF}" type="presParOf" srcId="{6593C327-446B-4B8A-9EA2-233CF1D51C1F}" destId="{A0E166D6-89F7-4C48-A423-DCBE7DAC800B}" srcOrd="3" destOrd="0" presId="urn:microsoft.com/office/officeart/2005/8/layout/hierarchy3"/>
    <dgm:cxn modelId="{4B099B58-C39A-44D4-A325-F32D74015007}" type="presParOf" srcId="{6593C327-446B-4B8A-9EA2-233CF1D51C1F}" destId="{7BF0C506-1721-41D9-A9F9-4D46F3C77666}" srcOrd="4" destOrd="0" presId="urn:microsoft.com/office/officeart/2005/8/layout/hierarchy3"/>
    <dgm:cxn modelId="{246B3262-1787-424A-B465-784497E39991}" type="presParOf" srcId="{6593C327-446B-4B8A-9EA2-233CF1D51C1F}" destId="{2C22B14D-CFE9-4A0A-88CC-17686F765953}" srcOrd="5" destOrd="0" presId="urn:microsoft.com/office/officeart/2005/8/layout/hierarchy3"/>
    <dgm:cxn modelId="{B6442370-1272-48F6-B715-94A100803AFC}" type="presParOf" srcId="{6593C327-446B-4B8A-9EA2-233CF1D51C1F}" destId="{DA8B8F31-A382-4AB0-AE14-64150FF1BA54}" srcOrd="6" destOrd="0" presId="urn:microsoft.com/office/officeart/2005/8/layout/hierarchy3"/>
    <dgm:cxn modelId="{4534C018-1F9F-44EC-B724-1820221B16CB}" type="presParOf" srcId="{6593C327-446B-4B8A-9EA2-233CF1D51C1F}" destId="{0545C857-92AD-4660-9AFE-EED0321E42F3}" srcOrd="7" destOrd="0" presId="urn:microsoft.com/office/officeart/2005/8/layout/hierarchy3"/>
    <dgm:cxn modelId="{155743B3-CBEF-48BA-9CEB-1128805A8B7E}" type="presParOf" srcId="{6593C327-446B-4B8A-9EA2-233CF1D51C1F}" destId="{D5481496-5A37-44A2-AE9F-FEE65E2941C3}" srcOrd="8" destOrd="0" presId="urn:microsoft.com/office/officeart/2005/8/layout/hierarchy3"/>
    <dgm:cxn modelId="{4313371A-60FC-42F1-89F7-8C010C2B6994}" type="presParOf" srcId="{6593C327-446B-4B8A-9EA2-233CF1D51C1F}" destId="{6835C6D9-0DF6-4D15-96B5-EC66ADCB1452}" srcOrd="9" destOrd="0" presId="urn:microsoft.com/office/officeart/2005/8/layout/hierarchy3"/>
    <dgm:cxn modelId="{D2EFB87E-08EF-479B-B5A2-E54EBF62127B}" type="presParOf" srcId="{6593C327-446B-4B8A-9EA2-233CF1D51C1F}" destId="{3D7AF31B-FD71-4D91-8CB3-BF524B20B320}" srcOrd="10" destOrd="0" presId="urn:microsoft.com/office/officeart/2005/8/layout/hierarchy3"/>
    <dgm:cxn modelId="{E1F2C6FE-DD49-40BC-99F7-56028CCA6593}" type="presParOf" srcId="{6593C327-446B-4B8A-9EA2-233CF1D51C1F}" destId="{73A7D4C2-FCDB-47A5-A62D-3B2859DE8AC6}" srcOrd="11" destOrd="0" presId="urn:microsoft.com/office/officeart/2005/8/layout/hierarchy3"/>
    <dgm:cxn modelId="{C037AB86-9519-4C7E-BEB2-75FEC0AF9AD7}" type="presParOf" srcId="{6593C327-446B-4B8A-9EA2-233CF1D51C1F}" destId="{C07F11E9-D464-4D1C-AC3F-FE01A7107232}" srcOrd="12" destOrd="0" presId="urn:microsoft.com/office/officeart/2005/8/layout/hierarchy3"/>
    <dgm:cxn modelId="{BDBAB1CD-1F24-48B3-84E8-62A68349633D}" type="presParOf" srcId="{6593C327-446B-4B8A-9EA2-233CF1D51C1F}" destId="{6DB495C1-65C0-4924-94A3-BEA3267B213E}" srcOrd="13" destOrd="0" presId="urn:microsoft.com/office/officeart/2005/8/layout/hierarchy3"/>
    <dgm:cxn modelId="{26D79A42-ACE0-4E22-835D-FB79417F825B}" type="presParOf" srcId="{6593C327-446B-4B8A-9EA2-233CF1D51C1F}" destId="{791BDA42-5397-40F6-AB3B-EECA65C83328}" srcOrd="14" destOrd="0" presId="urn:microsoft.com/office/officeart/2005/8/layout/hierarchy3"/>
    <dgm:cxn modelId="{FE8F6AF3-B44E-4334-9A3A-38FE48215505}" type="presParOf" srcId="{6593C327-446B-4B8A-9EA2-233CF1D51C1F}" destId="{E7B61244-9C22-4EF7-9408-91494F3D7491}" srcOrd="15" destOrd="0" presId="urn:microsoft.com/office/officeart/2005/8/layout/hierarchy3"/>
    <dgm:cxn modelId="{DBAFCC3C-FFDE-494B-A2F7-5E22D0AEF81A}" type="presParOf" srcId="{E6AF53CD-F234-4B71-BE71-AF33E035F46C}" destId="{B4D8DFF4-DC54-4C05-A57C-44B3A3A66D59}" srcOrd="1" destOrd="0" presId="urn:microsoft.com/office/officeart/2005/8/layout/hierarchy3"/>
    <dgm:cxn modelId="{008FD643-4859-4E26-987C-87B60439F9AF}" type="presParOf" srcId="{B4D8DFF4-DC54-4C05-A57C-44B3A3A66D59}" destId="{53B87AB7-9DFC-4EC7-80C6-5CE18FEECFC6}" srcOrd="0" destOrd="0" presId="urn:microsoft.com/office/officeart/2005/8/layout/hierarchy3"/>
    <dgm:cxn modelId="{CEA49355-5880-44CF-950A-C4ED12181CF9}" type="presParOf" srcId="{53B87AB7-9DFC-4EC7-80C6-5CE18FEECFC6}" destId="{E97935C0-9DBE-4E2D-BA38-E8FA900238E4}" srcOrd="0" destOrd="0" presId="urn:microsoft.com/office/officeart/2005/8/layout/hierarchy3"/>
    <dgm:cxn modelId="{3C081474-ED9C-424B-AFE0-BFEF8D56FD9B}" type="presParOf" srcId="{53B87AB7-9DFC-4EC7-80C6-5CE18FEECFC6}" destId="{ED9916A8-6156-4384-BF62-FB8C4E6C0156}" srcOrd="1" destOrd="0" presId="urn:microsoft.com/office/officeart/2005/8/layout/hierarchy3"/>
    <dgm:cxn modelId="{1AA9E4BE-C2CE-495C-B9F7-1FFA32CBC25A}" type="presParOf" srcId="{B4D8DFF4-DC54-4C05-A57C-44B3A3A66D59}" destId="{32E12226-20E0-44AE-84A3-D974C36DE06C}" srcOrd="1" destOrd="0" presId="urn:microsoft.com/office/officeart/2005/8/layout/hierarchy3"/>
    <dgm:cxn modelId="{04BF6441-DB82-42AF-BC50-5065507C5E48}" type="presParOf" srcId="{32E12226-20E0-44AE-84A3-D974C36DE06C}" destId="{2055251C-A634-4D85-8686-FEDE1FBB5FD7}" srcOrd="0" destOrd="0" presId="urn:microsoft.com/office/officeart/2005/8/layout/hierarchy3"/>
    <dgm:cxn modelId="{D2459AC3-FFCF-426E-AF2D-D6C806AC654F}" type="presParOf" srcId="{32E12226-20E0-44AE-84A3-D974C36DE06C}" destId="{A51082C4-5436-4749-85F1-934474ECCB79}" srcOrd="1" destOrd="0" presId="urn:microsoft.com/office/officeart/2005/8/layout/hierarchy3"/>
    <dgm:cxn modelId="{9086FC2A-BF33-40DD-8009-8F684D8005D1}" type="presParOf" srcId="{32E12226-20E0-44AE-84A3-D974C36DE06C}" destId="{578B1DF5-1857-4C86-AB71-88BE924451F7}" srcOrd="2" destOrd="0" presId="urn:microsoft.com/office/officeart/2005/8/layout/hierarchy3"/>
    <dgm:cxn modelId="{768AED91-6BBF-4D65-9666-5A1C8E0BA59C}" type="presParOf" srcId="{32E12226-20E0-44AE-84A3-D974C36DE06C}" destId="{5982AC03-248B-4429-A74F-B5FAAD09BC09}" srcOrd="3" destOrd="0" presId="urn:microsoft.com/office/officeart/2005/8/layout/hierarchy3"/>
    <dgm:cxn modelId="{6EB1F0DA-32D8-4FDB-BA51-4633D6399B28}" type="presParOf" srcId="{32E12226-20E0-44AE-84A3-D974C36DE06C}" destId="{31681B19-0368-4AD9-AA5C-8BDE35832BFE}" srcOrd="4" destOrd="0" presId="urn:microsoft.com/office/officeart/2005/8/layout/hierarchy3"/>
    <dgm:cxn modelId="{6FFDA498-A2D5-4A9B-A349-841F42F43088}" type="presParOf" srcId="{32E12226-20E0-44AE-84A3-D974C36DE06C}" destId="{374D0102-24C7-4581-8148-83EA39C05C03}" srcOrd="5" destOrd="0" presId="urn:microsoft.com/office/officeart/2005/8/layout/hierarchy3"/>
    <dgm:cxn modelId="{E5DC8AEE-141B-481D-A7CE-B53AB0B1A29E}" type="presParOf" srcId="{E6AF53CD-F234-4B71-BE71-AF33E035F46C}" destId="{C261C3D6-B5D9-42B0-B8D8-49A2BFF255EC}" srcOrd="2" destOrd="0" presId="urn:microsoft.com/office/officeart/2005/8/layout/hierarchy3"/>
    <dgm:cxn modelId="{831BFA62-689E-46BA-81A2-AB88D70057E6}" type="presParOf" srcId="{C261C3D6-B5D9-42B0-B8D8-49A2BFF255EC}" destId="{C10FAB95-DCF9-4BEF-8C5E-FC9EFFC5DADE}" srcOrd="0" destOrd="0" presId="urn:microsoft.com/office/officeart/2005/8/layout/hierarchy3"/>
    <dgm:cxn modelId="{1A4F7299-B39D-4690-8BA2-630741E00A01}" type="presParOf" srcId="{C10FAB95-DCF9-4BEF-8C5E-FC9EFFC5DADE}" destId="{2C832404-8C75-46F9-B086-2C13E0BCF93E}" srcOrd="0" destOrd="0" presId="urn:microsoft.com/office/officeart/2005/8/layout/hierarchy3"/>
    <dgm:cxn modelId="{5D122202-6A77-4331-941B-2440FABD637E}" type="presParOf" srcId="{C10FAB95-DCF9-4BEF-8C5E-FC9EFFC5DADE}" destId="{D030C2C7-2C68-4F38-B8E7-6E1E05F7D66E}" srcOrd="1" destOrd="0" presId="urn:microsoft.com/office/officeart/2005/8/layout/hierarchy3"/>
    <dgm:cxn modelId="{61B43043-400E-4D20-9F2C-D47F44F7A6C6}" type="presParOf" srcId="{C261C3D6-B5D9-42B0-B8D8-49A2BFF255EC}" destId="{802F5FC3-23BC-4022-9247-9310C3F6668C}" srcOrd="1" destOrd="0" presId="urn:microsoft.com/office/officeart/2005/8/layout/hierarchy3"/>
    <dgm:cxn modelId="{01852034-CFEE-4B9B-A61A-08B5B05E5A4B}" type="presParOf" srcId="{802F5FC3-23BC-4022-9247-9310C3F6668C}" destId="{9107B59A-0731-4C68-B94A-362D65F87E83}" srcOrd="0" destOrd="0" presId="urn:microsoft.com/office/officeart/2005/8/layout/hierarchy3"/>
    <dgm:cxn modelId="{14E9B230-74D8-4E20-8C2F-C165806BDCDC}" type="presParOf" srcId="{802F5FC3-23BC-4022-9247-9310C3F6668C}" destId="{5640E6E9-8DA8-4EBC-B516-BA6B25E11B7B}" srcOrd="1" destOrd="0" presId="urn:microsoft.com/office/officeart/2005/8/layout/hierarchy3"/>
    <dgm:cxn modelId="{D74034FD-6EFC-4FD2-A7EF-0553DE8224B2}" type="presParOf" srcId="{802F5FC3-23BC-4022-9247-9310C3F6668C}" destId="{125258B6-79B5-4343-8CD8-E3A8937C3A2A}" srcOrd="2" destOrd="0" presId="urn:microsoft.com/office/officeart/2005/8/layout/hierarchy3"/>
    <dgm:cxn modelId="{10BAC666-FB6C-4A2D-93C5-1C609B1BD32B}" type="presParOf" srcId="{802F5FC3-23BC-4022-9247-9310C3F6668C}" destId="{F48CFEBF-B470-46A4-81D8-6431BA3A79E3}" srcOrd="3" destOrd="0" presId="urn:microsoft.com/office/officeart/2005/8/layout/hierarchy3"/>
    <dgm:cxn modelId="{0C981735-2C0A-4A2B-AB29-5814949714FB}" type="presParOf" srcId="{802F5FC3-23BC-4022-9247-9310C3F6668C}" destId="{92983F3A-9A08-4D6A-BF89-97D6497AE292}" srcOrd="4" destOrd="0" presId="urn:microsoft.com/office/officeart/2005/8/layout/hierarchy3"/>
    <dgm:cxn modelId="{F8EFA3F5-8101-4395-8538-B82056AE8D79}" type="presParOf" srcId="{802F5FC3-23BC-4022-9247-9310C3F6668C}" destId="{E4FF1789-3C28-4756-ACF0-5AB63FD7D9FB}" srcOrd="5" destOrd="0" presId="urn:microsoft.com/office/officeart/2005/8/layout/hierarchy3"/>
    <dgm:cxn modelId="{0744F4CE-72D6-45F7-8DAA-5F6CD825BFF0}" type="presParOf" srcId="{802F5FC3-23BC-4022-9247-9310C3F6668C}" destId="{0CC9C13C-8B70-427C-BB3B-8D3200A4AF19}" srcOrd="6" destOrd="0" presId="urn:microsoft.com/office/officeart/2005/8/layout/hierarchy3"/>
    <dgm:cxn modelId="{4F6F750C-3CFE-43C6-A2DE-4234B0FE66FA}" type="presParOf" srcId="{802F5FC3-23BC-4022-9247-9310C3F6668C}" destId="{34042996-91EF-4B4D-8C09-3A145BABBA5B}" srcOrd="7" destOrd="0" presId="urn:microsoft.com/office/officeart/2005/8/layout/hierarchy3"/>
    <dgm:cxn modelId="{6AFDE00E-93A3-4052-9CC6-EAB1A7A27997}" type="presParOf" srcId="{E6AF53CD-F234-4B71-BE71-AF33E035F46C}" destId="{8586792E-0A0A-4D29-8FEB-524BFC5815C8}" srcOrd="3" destOrd="0" presId="urn:microsoft.com/office/officeart/2005/8/layout/hierarchy3"/>
    <dgm:cxn modelId="{8FA02DBE-A204-434B-B584-7DAB515EE36D}" type="presParOf" srcId="{8586792E-0A0A-4D29-8FEB-524BFC5815C8}" destId="{C1E93C42-D37C-4489-8BF8-1F1A6C822742}" srcOrd="0" destOrd="0" presId="urn:microsoft.com/office/officeart/2005/8/layout/hierarchy3"/>
    <dgm:cxn modelId="{63AD719F-3DF0-4723-9669-1B641E8C3D91}" type="presParOf" srcId="{C1E93C42-D37C-4489-8BF8-1F1A6C822742}" destId="{102C4133-9D27-407D-B16D-B19DA3CAE44F}" srcOrd="0" destOrd="0" presId="urn:microsoft.com/office/officeart/2005/8/layout/hierarchy3"/>
    <dgm:cxn modelId="{D28661D0-1694-4432-BB77-242B2DDEA709}" type="presParOf" srcId="{C1E93C42-D37C-4489-8BF8-1F1A6C822742}" destId="{68145909-6F39-457F-B2B7-91AD16017712}" srcOrd="1" destOrd="0" presId="urn:microsoft.com/office/officeart/2005/8/layout/hierarchy3"/>
    <dgm:cxn modelId="{643B5EFF-2801-4556-9257-F076D10171C6}" type="presParOf" srcId="{8586792E-0A0A-4D29-8FEB-524BFC5815C8}" destId="{1EC241C6-5855-40EB-AF34-713899E5D13E}" srcOrd="1" destOrd="0" presId="urn:microsoft.com/office/officeart/2005/8/layout/hierarchy3"/>
    <dgm:cxn modelId="{5AC493B0-DA82-49EB-8D0A-E108B1122521}" type="presParOf" srcId="{1EC241C6-5855-40EB-AF34-713899E5D13E}" destId="{EF4F821C-257C-44A9-BEC1-3863B2C2B05F}" srcOrd="0" destOrd="0" presId="urn:microsoft.com/office/officeart/2005/8/layout/hierarchy3"/>
    <dgm:cxn modelId="{446A25A5-35BA-4849-9995-5366BDA578C4}" type="presParOf" srcId="{1EC241C6-5855-40EB-AF34-713899E5D13E}" destId="{F518CEAE-7B96-4004-8FBD-9FE713B9EAAC}" srcOrd="1" destOrd="0" presId="urn:microsoft.com/office/officeart/2005/8/layout/hierarchy3"/>
    <dgm:cxn modelId="{8C63917D-F2DB-445F-B43F-CECA0F13A0B0}" type="presParOf" srcId="{1EC241C6-5855-40EB-AF34-713899E5D13E}" destId="{6C651EE1-910D-411D-9EAA-B70D551C5937}" srcOrd="2" destOrd="0" presId="urn:microsoft.com/office/officeart/2005/8/layout/hierarchy3"/>
    <dgm:cxn modelId="{1609435B-8BC6-4D31-8795-1FBB1A66289D}" type="presParOf" srcId="{1EC241C6-5855-40EB-AF34-713899E5D13E}" destId="{7D473251-05A3-4A11-82E3-442885B67BAE}" srcOrd="3" destOrd="0" presId="urn:microsoft.com/office/officeart/2005/8/layout/hierarchy3"/>
    <dgm:cxn modelId="{B5CC11EF-C4A9-4F28-BC61-95D29F92717F}" type="presParOf" srcId="{1EC241C6-5855-40EB-AF34-713899E5D13E}" destId="{78E491FE-189C-4345-B813-5853BC2B91CC}" srcOrd="4" destOrd="0" presId="urn:microsoft.com/office/officeart/2005/8/layout/hierarchy3"/>
    <dgm:cxn modelId="{A48F985D-3791-40B4-95AE-147006A40B7C}" type="presParOf" srcId="{1EC241C6-5855-40EB-AF34-713899E5D13E}" destId="{DA5E03A3-D5F5-4CE5-8D06-AB0728F9545E}" srcOrd="5" destOrd="0" presId="urn:microsoft.com/office/officeart/2005/8/layout/hierarchy3"/>
    <dgm:cxn modelId="{8E53EE83-96D3-4FE8-B1BF-A761F5617AD0}" type="presParOf" srcId="{1EC241C6-5855-40EB-AF34-713899E5D13E}" destId="{DB4F85BD-97A2-4A4F-A90E-73D450DDD573}" srcOrd="6" destOrd="0" presId="urn:microsoft.com/office/officeart/2005/8/layout/hierarchy3"/>
    <dgm:cxn modelId="{EA63A477-0881-4288-8B78-37CE9EA29C84}" type="presParOf" srcId="{1EC241C6-5855-40EB-AF34-713899E5D13E}" destId="{07F54572-3898-4AC3-80C1-967F9840D354}" srcOrd="7" destOrd="0" presId="urn:microsoft.com/office/officeart/2005/8/layout/hierarchy3"/>
    <dgm:cxn modelId="{4C11F110-936F-4DAC-8EB8-286906BEF892}" type="presParOf" srcId="{1EC241C6-5855-40EB-AF34-713899E5D13E}" destId="{02609AF0-4C5E-4A59-9D26-5DA242F722A0}" srcOrd="8" destOrd="0" presId="urn:microsoft.com/office/officeart/2005/8/layout/hierarchy3"/>
    <dgm:cxn modelId="{C235D255-211E-42F8-A5E7-1E39A358337F}" type="presParOf" srcId="{1EC241C6-5855-40EB-AF34-713899E5D13E}" destId="{7F1382B7-14CB-4A56-BAD7-EEE8C4FDFD17}" srcOrd="9" destOrd="0" presId="urn:microsoft.com/office/officeart/2005/8/layout/hierarchy3"/>
    <dgm:cxn modelId="{714591F2-FEA3-43C4-A2D7-DE0C29716ABF}" type="presParOf" srcId="{1EC241C6-5855-40EB-AF34-713899E5D13E}" destId="{C5F118E5-9621-4ACB-BBC4-58A272BD783E}" srcOrd="10" destOrd="0" presId="urn:microsoft.com/office/officeart/2005/8/layout/hierarchy3"/>
    <dgm:cxn modelId="{3C69E040-D1FF-493C-8C41-B57E0F9EC583}" type="presParOf" srcId="{1EC241C6-5855-40EB-AF34-713899E5D13E}" destId="{A3DD46ED-DAC8-4CEC-8122-AA8A2762B56C}" srcOrd="11" destOrd="0" presId="urn:microsoft.com/office/officeart/2005/8/layout/hierarchy3"/>
    <dgm:cxn modelId="{477075F1-AB72-4B48-A216-A704C557D418}" type="presParOf" srcId="{1EC241C6-5855-40EB-AF34-713899E5D13E}" destId="{E409FC86-4CF7-4DCE-BE81-AA94CE7095BD}" srcOrd="12" destOrd="0" presId="urn:microsoft.com/office/officeart/2005/8/layout/hierarchy3"/>
    <dgm:cxn modelId="{7A217FA1-A7CA-45E9-AFD2-A2D598BA9E67}" type="presParOf" srcId="{1EC241C6-5855-40EB-AF34-713899E5D13E}" destId="{12B7605D-2DC9-44ED-ABCE-F2129AB66E17}" srcOrd="13" destOrd="0" presId="urn:microsoft.com/office/officeart/2005/8/layout/hierarchy3"/>
    <dgm:cxn modelId="{328EE3CE-EF33-4BE2-9D85-1F4D4C1D6524}" type="presParOf" srcId="{1EC241C6-5855-40EB-AF34-713899E5D13E}" destId="{FA8E5000-B973-4A1E-B5E4-F7F4EBD7F557}" srcOrd="14" destOrd="0" presId="urn:microsoft.com/office/officeart/2005/8/layout/hierarchy3"/>
    <dgm:cxn modelId="{116FF6DD-DB6B-4FD9-ACE9-4EB3BFED8D80}" type="presParOf" srcId="{1EC241C6-5855-40EB-AF34-713899E5D13E}" destId="{A5622C76-7631-4C4E-983B-01834D2303C7}" srcOrd="15" destOrd="0" presId="urn:microsoft.com/office/officeart/2005/8/layout/hierarchy3"/>
    <dgm:cxn modelId="{3696144E-E1FB-475A-B389-CED37317BCD0}" type="presParOf" srcId="{1EC241C6-5855-40EB-AF34-713899E5D13E}" destId="{110B38C8-0808-4961-A071-02ABA2441481}" srcOrd="16" destOrd="0" presId="urn:microsoft.com/office/officeart/2005/8/layout/hierarchy3"/>
    <dgm:cxn modelId="{FF27C796-F295-428D-990E-01D9A166AB54}" type="presParOf" srcId="{1EC241C6-5855-40EB-AF34-713899E5D13E}" destId="{D7FA54D8-9DAF-4646-90C9-9C498E8C1537}" srcOrd="17" destOrd="0" presId="urn:microsoft.com/office/officeart/2005/8/layout/hierarchy3"/>
    <dgm:cxn modelId="{E74B2468-E101-4483-AE0B-E1E55BD8851B}" type="presParOf" srcId="{E6AF53CD-F234-4B71-BE71-AF33E035F46C}" destId="{DC6FC678-3454-4960-82F0-98F8C7EF0FE6}" srcOrd="4" destOrd="0" presId="urn:microsoft.com/office/officeart/2005/8/layout/hierarchy3"/>
    <dgm:cxn modelId="{26D9EBC2-3395-4634-B9BD-F80611431AE0}" type="presParOf" srcId="{DC6FC678-3454-4960-82F0-98F8C7EF0FE6}" destId="{00476C4E-9C57-433D-AB2B-81F129FECD9A}" srcOrd="0" destOrd="0" presId="urn:microsoft.com/office/officeart/2005/8/layout/hierarchy3"/>
    <dgm:cxn modelId="{604C4848-7578-435E-AFBD-629D3F873A8A}" type="presParOf" srcId="{00476C4E-9C57-433D-AB2B-81F129FECD9A}" destId="{E543331C-A2F9-4047-82A5-92DC4835B580}" srcOrd="0" destOrd="0" presId="urn:microsoft.com/office/officeart/2005/8/layout/hierarchy3"/>
    <dgm:cxn modelId="{C973E5AE-5297-49E7-ADAD-067F4490BABA}" type="presParOf" srcId="{00476C4E-9C57-433D-AB2B-81F129FECD9A}" destId="{C4A083B7-1AB4-4C1C-BCDF-32E90113F9CB}" srcOrd="1" destOrd="0" presId="urn:microsoft.com/office/officeart/2005/8/layout/hierarchy3"/>
    <dgm:cxn modelId="{EBDF1573-BC15-4583-852A-A1164A7E6EB2}" type="presParOf" srcId="{DC6FC678-3454-4960-82F0-98F8C7EF0FE6}" destId="{FF73D347-5951-4464-807D-9A03532DAE3D}" srcOrd="1" destOrd="0" presId="urn:microsoft.com/office/officeart/2005/8/layout/hierarchy3"/>
    <dgm:cxn modelId="{0E645658-C870-43AC-A3EE-DE7B6E17873C}" type="presParOf" srcId="{FF73D347-5951-4464-807D-9A03532DAE3D}" destId="{3CB9B562-FC8F-4FDB-BD03-855D31AAC863}" srcOrd="0" destOrd="0" presId="urn:microsoft.com/office/officeart/2005/8/layout/hierarchy3"/>
    <dgm:cxn modelId="{D3C31572-48F7-42A3-95BB-5645A31140E4}" type="presParOf" srcId="{FF73D347-5951-4464-807D-9A03532DAE3D}" destId="{E97DC33D-EB22-4C53-8F2F-56B2B434D00C}" srcOrd="1" destOrd="0" presId="urn:microsoft.com/office/officeart/2005/8/layout/hierarchy3"/>
    <dgm:cxn modelId="{66C00280-75FF-483E-A007-92CA775AF59E}" type="presParOf" srcId="{FF73D347-5951-4464-807D-9A03532DAE3D}" destId="{4CB45FA0-020F-4422-8B32-523CFA626970}" srcOrd="2" destOrd="0" presId="urn:microsoft.com/office/officeart/2005/8/layout/hierarchy3"/>
    <dgm:cxn modelId="{485D85C6-BA68-491B-825C-F2002637179B}" type="presParOf" srcId="{FF73D347-5951-4464-807D-9A03532DAE3D}" destId="{2B2445FB-EAF3-4BF7-898B-E4FCB83AD68A}" srcOrd="3" destOrd="0" presId="urn:microsoft.com/office/officeart/2005/8/layout/hierarchy3"/>
    <dgm:cxn modelId="{09270C9A-BAD0-47FE-8BB2-E2896906A1AC}" type="presParOf" srcId="{FF73D347-5951-4464-807D-9A03532DAE3D}" destId="{47538C0D-D11E-422F-9E3C-87077602C50E}" srcOrd="4" destOrd="0" presId="urn:microsoft.com/office/officeart/2005/8/layout/hierarchy3"/>
    <dgm:cxn modelId="{9AA90D1A-9518-46BA-9416-563ADC8DFA1B}" type="presParOf" srcId="{FF73D347-5951-4464-807D-9A03532DAE3D}" destId="{4546D521-2F90-4A1C-84FA-5DC98A0C7D89}" srcOrd="5" destOrd="0" presId="urn:microsoft.com/office/officeart/2005/8/layout/hierarchy3"/>
    <dgm:cxn modelId="{F8EDD5F8-6400-4E87-AA4F-1E973E4873EA}" type="presParOf" srcId="{E6AF53CD-F234-4B71-BE71-AF33E035F46C}" destId="{4638A5AB-926A-4157-ABF5-6D154448F36D}" srcOrd="5" destOrd="0" presId="urn:microsoft.com/office/officeart/2005/8/layout/hierarchy3"/>
    <dgm:cxn modelId="{E4B99D85-018F-4CDE-9A48-BC4D33A3C25C}" type="presParOf" srcId="{4638A5AB-926A-4157-ABF5-6D154448F36D}" destId="{1D3DF656-433D-411B-97C6-C828F9A4ADF1}" srcOrd="0" destOrd="0" presId="urn:microsoft.com/office/officeart/2005/8/layout/hierarchy3"/>
    <dgm:cxn modelId="{7A47553C-B4D1-4FAC-82C8-9772CD9D309D}" type="presParOf" srcId="{1D3DF656-433D-411B-97C6-C828F9A4ADF1}" destId="{95471DF7-70E2-480C-A499-D1F0AB314AB1}" srcOrd="0" destOrd="0" presId="urn:microsoft.com/office/officeart/2005/8/layout/hierarchy3"/>
    <dgm:cxn modelId="{F803044B-595E-453F-ADF7-9E757B83637A}" type="presParOf" srcId="{1D3DF656-433D-411B-97C6-C828F9A4ADF1}" destId="{5DCDC905-36D4-4208-AD7B-B96FF732468A}" srcOrd="1" destOrd="0" presId="urn:microsoft.com/office/officeart/2005/8/layout/hierarchy3"/>
    <dgm:cxn modelId="{BBB8B7C1-8BDD-4526-9C6F-771E9E73B8BF}" type="presParOf" srcId="{4638A5AB-926A-4157-ABF5-6D154448F36D}" destId="{D79E13F9-8A67-4BA1-8134-77894B6A614B}" srcOrd="1" destOrd="0" presId="urn:microsoft.com/office/officeart/2005/8/layout/hierarchy3"/>
    <dgm:cxn modelId="{5AC44139-2AFB-4194-8CB6-5F23CF6B337A}" type="presParOf" srcId="{D79E13F9-8A67-4BA1-8134-77894B6A614B}" destId="{D0F984C2-70CD-4B59-B311-073565D502AA}" srcOrd="0" destOrd="0" presId="urn:microsoft.com/office/officeart/2005/8/layout/hierarchy3"/>
    <dgm:cxn modelId="{148E9C0C-B809-46AE-994F-ED3FAC83FE2A}" type="presParOf" srcId="{D79E13F9-8A67-4BA1-8134-77894B6A614B}" destId="{C7D1E4D3-30EB-4912-8820-F58CDEE854DE}" srcOrd="1" destOrd="0" presId="urn:microsoft.com/office/officeart/2005/8/layout/hierarchy3"/>
    <dgm:cxn modelId="{27E33A13-07D1-481B-9653-8F7652EF1AB7}" type="presParOf" srcId="{D79E13F9-8A67-4BA1-8134-77894B6A614B}" destId="{3644EAE8-0618-4A67-8403-3B0CF2922902}" srcOrd="2" destOrd="0" presId="urn:microsoft.com/office/officeart/2005/8/layout/hierarchy3"/>
    <dgm:cxn modelId="{EB57AE87-8DF2-4B9D-81D8-0DA8EA981417}" type="presParOf" srcId="{D79E13F9-8A67-4BA1-8134-77894B6A614B}" destId="{2AEF8818-2B91-4BCA-A6E1-AC26A98A504C}" srcOrd="3" destOrd="0" presId="urn:microsoft.com/office/officeart/2005/8/layout/hierarchy3"/>
    <dgm:cxn modelId="{B0ABDECF-15EA-4A58-A684-45938698263D}" type="presParOf" srcId="{D79E13F9-8A67-4BA1-8134-77894B6A614B}" destId="{609E2E07-1126-42EF-8327-774E11EA3536}" srcOrd="4" destOrd="0" presId="urn:microsoft.com/office/officeart/2005/8/layout/hierarchy3"/>
    <dgm:cxn modelId="{2C84DA0A-D0ED-483B-BADF-D10A3B25CBD9}" type="presParOf" srcId="{D79E13F9-8A67-4BA1-8134-77894B6A614B}" destId="{FE1D9DA2-EC66-42F2-AEDF-DC00CCAEDC60}" srcOrd="5" destOrd="0" presId="urn:microsoft.com/office/officeart/2005/8/layout/hierarchy3"/>
    <dgm:cxn modelId="{F50F67B5-60C5-4C8F-BED2-9994437139A7}" type="presParOf" srcId="{D79E13F9-8A67-4BA1-8134-77894B6A614B}" destId="{F7352F22-282C-4249-A6A4-B8C509DE6E18}" srcOrd="6" destOrd="0" presId="urn:microsoft.com/office/officeart/2005/8/layout/hierarchy3"/>
    <dgm:cxn modelId="{3C93CBB2-9641-42F5-87EE-1ECD74FFFBC2}" type="presParOf" srcId="{D79E13F9-8A67-4BA1-8134-77894B6A614B}" destId="{CCEFF996-6D80-4B82-A002-20884E90E018}" srcOrd="7" destOrd="0" presId="urn:microsoft.com/office/officeart/2005/8/layout/hierarchy3"/>
    <dgm:cxn modelId="{618216C7-D11B-437B-B807-88EC9D27BC55}" type="presParOf" srcId="{E6AF53CD-F234-4B71-BE71-AF33E035F46C}" destId="{7FC47D2E-9C8C-4248-B9B9-4F09106F42E0}" srcOrd="6" destOrd="0" presId="urn:microsoft.com/office/officeart/2005/8/layout/hierarchy3"/>
    <dgm:cxn modelId="{BD1112FC-56E9-493C-8233-1D8DA1AB4916}" type="presParOf" srcId="{7FC47D2E-9C8C-4248-B9B9-4F09106F42E0}" destId="{2159416F-A49E-46F8-B189-380ABB402C56}" srcOrd="0" destOrd="0" presId="urn:microsoft.com/office/officeart/2005/8/layout/hierarchy3"/>
    <dgm:cxn modelId="{4B7B10FF-14FF-4C8F-A03E-89BA09E41DB3}" type="presParOf" srcId="{2159416F-A49E-46F8-B189-380ABB402C56}" destId="{BAD0EB20-9FDA-4CF3-9455-15714693C017}" srcOrd="0" destOrd="0" presId="urn:microsoft.com/office/officeart/2005/8/layout/hierarchy3"/>
    <dgm:cxn modelId="{EDA3D7C8-2557-4507-8E09-B6EA08B6D8DB}" type="presParOf" srcId="{2159416F-A49E-46F8-B189-380ABB402C56}" destId="{7BC977E4-7C08-45FC-A927-AD64A89E28E6}" srcOrd="1" destOrd="0" presId="urn:microsoft.com/office/officeart/2005/8/layout/hierarchy3"/>
    <dgm:cxn modelId="{DE915E97-3D8D-4BDE-835F-4543D159055E}" type="presParOf" srcId="{7FC47D2E-9C8C-4248-B9B9-4F09106F42E0}" destId="{1692415C-B948-4ED8-9A83-7719EDA5C56E}" srcOrd="1" destOrd="0" presId="urn:microsoft.com/office/officeart/2005/8/layout/hierarchy3"/>
    <dgm:cxn modelId="{0471F803-91BF-451F-ADEA-5AF53C552E00}" type="presParOf" srcId="{1692415C-B948-4ED8-9A83-7719EDA5C56E}" destId="{78335A5F-0AE7-48D8-901F-0A68B62EFFC6}" srcOrd="0" destOrd="0" presId="urn:microsoft.com/office/officeart/2005/8/layout/hierarchy3"/>
    <dgm:cxn modelId="{E5BF9B66-32CF-4A30-B18D-6A122D5B547C}" type="presParOf" srcId="{1692415C-B948-4ED8-9A83-7719EDA5C56E}" destId="{232CA8E9-2723-46CB-B0A1-A3E5E733860F}" srcOrd="1" destOrd="0" presId="urn:microsoft.com/office/officeart/2005/8/layout/hierarchy3"/>
    <dgm:cxn modelId="{23F1765E-85AC-4C7E-AD9F-7DFBDD8AD4B1}" type="presParOf" srcId="{1692415C-B948-4ED8-9A83-7719EDA5C56E}" destId="{2A82B5A1-4BCB-40E0-B390-8E00FCA2AAAD}" srcOrd="2" destOrd="0" presId="urn:microsoft.com/office/officeart/2005/8/layout/hierarchy3"/>
    <dgm:cxn modelId="{946FC838-29F5-4CBD-BAF9-3C7E736FB717}" type="presParOf" srcId="{1692415C-B948-4ED8-9A83-7719EDA5C56E}" destId="{59FE67CC-B476-4220-8C39-57DE71A0DC20}" srcOrd="3" destOrd="0" presId="urn:microsoft.com/office/officeart/2005/8/layout/hierarchy3"/>
    <dgm:cxn modelId="{5E76E094-0D19-4912-A356-BB0009CB2AE8}" type="presParOf" srcId="{1692415C-B948-4ED8-9A83-7719EDA5C56E}" destId="{543C2122-4359-42E8-98B7-A41004C1B0ED}" srcOrd="4" destOrd="0" presId="urn:microsoft.com/office/officeart/2005/8/layout/hierarchy3"/>
    <dgm:cxn modelId="{19C716EF-4D2F-4497-9C6F-16F76AFC46B8}" type="presParOf" srcId="{1692415C-B948-4ED8-9A83-7719EDA5C56E}" destId="{5CB888C5-5E9E-485A-82F2-301EB0AA7474}" srcOrd="5" destOrd="0" presId="urn:microsoft.com/office/officeart/2005/8/layout/hierarchy3"/>
    <dgm:cxn modelId="{3CA357DF-30CB-4666-87B1-28DF20533913}" type="presParOf" srcId="{1692415C-B948-4ED8-9A83-7719EDA5C56E}" destId="{195B6059-51CF-4AA8-824D-7213639283F4}" srcOrd="6" destOrd="0" presId="urn:microsoft.com/office/officeart/2005/8/layout/hierarchy3"/>
    <dgm:cxn modelId="{A2FA1DEB-D7C8-4956-BDC8-5FDE3B242F1A}" type="presParOf" srcId="{1692415C-B948-4ED8-9A83-7719EDA5C56E}" destId="{7ED9D800-71D1-4D67-A3E5-7ABC78989774}" srcOrd="7" destOrd="0" presId="urn:microsoft.com/office/officeart/2005/8/layout/hierarchy3"/>
    <dgm:cxn modelId="{9499DD61-8812-43CF-819D-3E7EC9AE70B5}" type="presParOf" srcId="{1692415C-B948-4ED8-9A83-7719EDA5C56E}" destId="{AD14825E-7220-468D-9BF4-40C16EDADBD4}" srcOrd="8" destOrd="0" presId="urn:microsoft.com/office/officeart/2005/8/layout/hierarchy3"/>
    <dgm:cxn modelId="{C7E57DC2-A544-4EA5-B413-5018CDFC1933}" type="presParOf" srcId="{1692415C-B948-4ED8-9A83-7719EDA5C56E}" destId="{950B21C1-6BB3-428F-A5E2-C193CC96C02F}" srcOrd="9" destOrd="0" presId="urn:microsoft.com/office/officeart/2005/8/layout/hierarchy3"/>
    <dgm:cxn modelId="{80C58490-1C7E-4142-8CFA-135C6863A40A}" type="presParOf" srcId="{E6AF53CD-F234-4B71-BE71-AF33E035F46C}" destId="{CB019612-C170-4C78-B88B-678E43CE9663}" srcOrd="7" destOrd="0" presId="urn:microsoft.com/office/officeart/2005/8/layout/hierarchy3"/>
    <dgm:cxn modelId="{8A337315-587B-4E42-94B3-11CDDA5AFB09}" type="presParOf" srcId="{CB019612-C170-4C78-B88B-678E43CE9663}" destId="{156C06F8-4C4B-4944-AF92-34C71D0967DB}" srcOrd="0" destOrd="0" presId="urn:microsoft.com/office/officeart/2005/8/layout/hierarchy3"/>
    <dgm:cxn modelId="{F1941A7A-06BB-4A31-B3D3-E8164D50DD53}" type="presParOf" srcId="{156C06F8-4C4B-4944-AF92-34C71D0967DB}" destId="{E965A833-2D15-41A1-A12D-5F2F0D9BE9E4}" srcOrd="0" destOrd="0" presId="urn:microsoft.com/office/officeart/2005/8/layout/hierarchy3"/>
    <dgm:cxn modelId="{FC6D6B00-D82A-4925-893D-C51B51E127B8}" type="presParOf" srcId="{156C06F8-4C4B-4944-AF92-34C71D0967DB}" destId="{B5C5F5D4-1E83-41EF-8E5F-17C9CBD59BE5}" srcOrd="1" destOrd="0" presId="urn:microsoft.com/office/officeart/2005/8/layout/hierarchy3"/>
    <dgm:cxn modelId="{7B503BE1-669F-4E20-A65F-EA8655D19AC1}" type="presParOf" srcId="{CB019612-C170-4C78-B88B-678E43CE9663}" destId="{5D825E60-A332-4DAE-9E6B-F7CFEF2FAE6D}" srcOrd="1" destOrd="0" presId="urn:microsoft.com/office/officeart/2005/8/layout/hierarchy3"/>
    <dgm:cxn modelId="{B58EFCAD-CB01-4CD3-95D4-46C3A51A00C7}" type="presParOf" srcId="{5D825E60-A332-4DAE-9E6B-F7CFEF2FAE6D}" destId="{3A76FDC9-6ADE-43FD-AB08-D2DE84F6A4C1}" srcOrd="0" destOrd="0" presId="urn:microsoft.com/office/officeart/2005/8/layout/hierarchy3"/>
    <dgm:cxn modelId="{B3C8E994-F869-4531-9459-CCABB6C25D92}" type="presParOf" srcId="{5D825E60-A332-4DAE-9E6B-F7CFEF2FAE6D}" destId="{C94B54EE-0A3E-4230-898A-C5609FBDE1FA}" srcOrd="1" destOrd="0" presId="urn:microsoft.com/office/officeart/2005/8/layout/hierarchy3"/>
    <dgm:cxn modelId="{0A53BBCF-C8D1-4605-8053-014CF74B4E15}" type="presParOf" srcId="{5D825E60-A332-4DAE-9E6B-F7CFEF2FAE6D}" destId="{826F102A-A65B-4644-AB96-B80C593CBD81}" srcOrd="2" destOrd="0" presId="urn:microsoft.com/office/officeart/2005/8/layout/hierarchy3"/>
    <dgm:cxn modelId="{F9A184DB-DDBF-4EAA-9447-A0597073F73E}" type="presParOf" srcId="{5D825E60-A332-4DAE-9E6B-F7CFEF2FAE6D}" destId="{94229547-176A-4D38-BEB3-307C35F4776D}" srcOrd="3" destOrd="0" presId="urn:microsoft.com/office/officeart/2005/8/layout/hierarchy3"/>
    <dgm:cxn modelId="{49BEF8A5-8F3B-429F-89C5-CD3D98AAF45F}" type="presParOf" srcId="{5D825E60-A332-4DAE-9E6B-F7CFEF2FAE6D}" destId="{073FB657-80B6-48F7-9A68-91679FB19481}" srcOrd="4" destOrd="0" presId="urn:microsoft.com/office/officeart/2005/8/layout/hierarchy3"/>
    <dgm:cxn modelId="{A811C12D-5D88-4662-B95C-831FC5E98F36}" type="presParOf" srcId="{5D825E60-A332-4DAE-9E6B-F7CFEF2FAE6D}" destId="{FA9F4662-0FAD-4304-8829-C4532A8513AD}" srcOrd="5" destOrd="0" presId="urn:microsoft.com/office/officeart/2005/8/layout/hierarchy3"/>
    <dgm:cxn modelId="{1E44C453-044C-484E-805F-6AA4BB5D2BC1}" type="presParOf" srcId="{5D825E60-A332-4DAE-9E6B-F7CFEF2FAE6D}" destId="{FAFFE49C-8C0D-4348-88D6-1CAA6BF7238F}" srcOrd="6" destOrd="0" presId="urn:microsoft.com/office/officeart/2005/8/layout/hierarchy3"/>
    <dgm:cxn modelId="{609DB2C5-C9D5-497E-81F8-69658B70B433}" type="presParOf" srcId="{5D825E60-A332-4DAE-9E6B-F7CFEF2FAE6D}" destId="{E4083AC6-11AF-47AA-9A38-D6A3A6D7DF58}" srcOrd="7" destOrd="0" presId="urn:microsoft.com/office/officeart/2005/8/layout/hierarchy3"/>
    <dgm:cxn modelId="{2A612A4D-5339-496F-ACB4-890A5E7151C4}" type="presParOf" srcId="{5D825E60-A332-4DAE-9E6B-F7CFEF2FAE6D}" destId="{18F79B11-BAF1-4826-9610-95427AEA76CF}" srcOrd="8" destOrd="0" presId="urn:microsoft.com/office/officeart/2005/8/layout/hierarchy3"/>
    <dgm:cxn modelId="{0592F705-5E5B-4B5B-8B06-C37001C9659B}" type="presParOf" srcId="{5D825E60-A332-4DAE-9E6B-F7CFEF2FAE6D}" destId="{D3EF2883-288A-419C-A67A-A6D8304D556D}" srcOrd="9" destOrd="0" presId="urn:microsoft.com/office/officeart/2005/8/layout/hierarchy3"/>
    <dgm:cxn modelId="{4FFFC90A-867C-4FB7-A13C-A1EF3E2F165A}" type="presParOf" srcId="{5D825E60-A332-4DAE-9E6B-F7CFEF2FAE6D}" destId="{0FCD23A5-B695-4304-956E-DA7CC76472A7}" srcOrd="10" destOrd="0" presId="urn:microsoft.com/office/officeart/2005/8/layout/hierarchy3"/>
    <dgm:cxn modelId="{99E7EB7F-22EF-4E15-AD77-E970E48F8047}" type="presParOf" srcId="{5D825E60-A332-4DAE-9E6B-F7CFEF2FAE6D}" destId="{0F35F15F-56FF-447D-B3F6-F0E5C479CFB5}" srcOrd="11" destOrd="0" presId="urn:microsoft.com/office/officeart/2005/8/layout/hierarchy3"/>
    <dgm:cxn modelId="{957AB19E-CC88-4CDA-8F18-D0952F8AF659}" type="presParOf" srcId="{5D825E60-A332-4DAE-9E6B-F7CFEF2FAE6D}" destId="{EF9A3F87-540B-42E5-9FA9-16248F904364}" srcOrd="12" destOrd="0" presId="urn:microsoft.com/office/officeart/2005/8/layout/hierarchy3"/>
    <dgm:cxn modelId="{5420DC2C-F96D-4E56-856F-97225C27A27E}" type="presParOf" srcId="{5D825E60-A332-4DAE-9E6B-F7CFEF2FAE6D}" destId="{B0611FAC-E17E-4FB2-8DAD-25B5F2C65B48}" srcOrd="13" destOrd="0" presId="urn:microsoft.com/office/officeart/2005/8/layout/hierarchy3"/>
    <dgm:cxn modelId="{B87CC7CB-ABB4-420B-835C-464EB4F282D1}" type="presParOf" srcId="{5D825E60-A332-4DAE-9E6B-F7CFEF2FAE6D}" destId="{B2ACABB3-2C69-42BE-8349-2A09D03E3512}" srcOrd="14" destOrd="0" presId="urn:microsoft.com/office/officeart/2005/8/layout/hierarchy3"/>
    <dgm:cxn modelId="{7E81B6E3-FC2F-4D71-B290-2675B3C8432E}" type="presParOf" srcId="{5D825E60-A332-4DAE-9E6B-F7CFEF2FAE6D}" destId="{422C0C4A-E346-4998-94EE-E463CE90F87A}" srcOrd="15" destOrd="0" presId="urn:microsoft.com/office/officeart/2005/8/layout/hierarchy3"/>
    <dgm:cxn modelId="{73D09479-392D-4AA0-812A-5A3DAF594FED}" type="presParOf" srcId="{5D825E60-A332-4DAE-9E6B-F7CFEF2FAE6D}" destId="{65AE3489-5888-4BED-A2FA-B805C76CB5BC}" srcOrd="16" destOrd="0" presId="urn:microsoft.com/office/officeart/2005/8/layout/hierarchy3"/>
    <dgm:cxn modelId="{38ECEB86-15C3-4F30-8DA5-5120455E4C92}" type="presParOf" srcId="{5D825E60-A332-4DAE-9E6B-F7CFEF2FAE6D}" destId="{D64DD035-F763-4F23-B726-0EC07CD84D2A}" srcOrd="17" destOrd="0" presId="urn:microsoft.com/office/officeart/2005/8/layout/hierarchy3"/>
    <dgm:cxn modelId="{FD634B9A-D641-4F95-B9B2-39769F6F2160}" type="presParOf" srcId="{E6AF53CD-F234-4B71-BE71-AF33E035F46C}" destId="{FB276EA7-068E-49C5-9D47-217D46A96F85}" srcOrd="8" destOrd="0" presId="urn:microsoft.com/office/officeart/2005/8/layout/hierarchy3"/>
    <dgm:cxn modelId="{604D7D5B-F462-4749-95A1-D8FAEF0C9465}" type="presParOf" srcId="{FB276EA7-068E-49C5-9D47-217D46A96F85}" destId="{22501641-87C4-4F2C-9001-163696CB68FB}" srcOrd="0" destOrd="0" presId="urn:microsoft.com/office/officeart/2005/8/layout/hierarchy3"/>
    <dgm:cxn modelId="{A7FCEC86-836E-4D67-A90B-1E3C794771C8}" type="presParOf" srcId="{22501641-87C4-4F2C-9001-163696CB68FB}" destId="{FC803B2D-69BC-49DF-8E57-2A734517F9D5}" srcOrd="0" destOrd="0" presId="urn:microsoft.com/office/officeart/2005/8/layout/hierarchy3"/>
    <dgm:cxn modelId="{3D3124BD-51CA-4F87-ADE9-5F36077F387B}" type="presParOf" srcId="{22501641-87C4-4F2C-9001-163696CB68FB}" destId="{23CE0C69-7370-4CA9-B75E-7827B599985D}" srcOrd="1" destOrd="0" presId="urn:microsoft.com/office/officeart/2005/8/layout/hierarchy3"/>
    <dgm:cxn modelId="{2889FF91-6066-4EBA-9DAA-947DB595C879}" type="presParOf" srcId="{FB276EA7-068E-49C5-9D47-217D46A96F85}" destId="{0A239B62-005B-422B-A095-96AB5760C000}" srcOrd="1" destOrd="0" presId="urn:microsoft.com/office/officeart/2005/8/layout/hierarchy3"/>
    <dgm:cxn modelId="{863CC92D-3D65-4568-B9DA-6C8987BD1420}" type="presParOf" srcId="{0A239B62-005B-422B-A095-96AB5760C000}" destId="{6C195BF0-866E-4DAE-8EE3-0142FC516056}" srcOrd="0" destOrd="0" presId="urn:microsoft.com/office/officeart/2005/8/layout/hierarchy3"/>
    <dgm:cxn modelId="{E63FD20F-86F8-4A5F-B6DA-F3A9F9719819}" type="presParOf" srcId="{0A239B62-005B-422B-A095-96AB5760C000}" destId="{BBF411FD-4B5B-427A-A050-F956E61102D0}" srcOrd="1" destOrd="0" presId="urn:microsoft.com/office/officeart/2005/8/layout/hierarchy3"/>
    <dgm:cxn modelId="{F78A47EB-45D8-46B0-9098-8150552992C2}" type="presParOf" srcId="{0A239B62-005B-422B-A095-96AB5760C000}" destId="{EDF4F329-B0B1-4577-857C-D5400DECF116}" srcOrd="2" destOrd="0" presId="urn:microsoft.com/office/officeart/2005/8/layout/hierarchy3"/>
    <dgm:cxn modelId="{C4E28391-9808-4C11-ADBC-0B6242169EF6}" type="presParOf" srcId="{0A239B62-005B-422B-A095-96AB5760C000}" destId="{6B667633-9899-4E1A-B915-074DBFB54B5E}" srcOrd="3" destOrd="0" presId="urn:microsoft.com/office/officeart/2005/8/layout/hierarchy3"/>
    <dgm:cxn modelId="{00E574CD-CBA0-47F7-8A72-241F211B30AA}" type="presParOf" srcId="{0A239B62-005B-422B-A095-96AB5760C000}" destId="{A28ABB8A-BE77-4E8A-9A40-D8BBBF2C3000}" srcOrd="4" destOrd="0" presId="urn:microsoft.com/office/officeart/2005/8/layout/hierarchy3"/>
    <dgm:cxn modelId="{289AE15E-3347-4D27-AC46-977DDA37CCAB}" type="presParOf" srcId="{0A239B62-005B-422B-A095-96AB5760C000}" destId="{8E04C3AA-F78F-43A1-8A1E-1C3F32DFDC55}" srcOrd="5" destOrd="0" presId="urn:microsoft.com/office/officeart/2005/8/layout/hierarchy3"/>
    <dgm:cxn modelId="{F6AFD8A8-04D6-4FEA-BCEB-A842AD146C13}" type="presParOf" srcId="{0A239B62-005B-422B-A095-96AB5760C000}" destId="{A4641BAA-BA5F-4AC9-A438-C0191ADBB9ED}" srcOrd="6" destOrd="0" presId="urn:microsoft.com/office/officeart/2005/8/layout/hierarchy3"/>
    <dgm:cxn modelId="{E7A275E7-D28C-47C6-9186-4D7F3429A54E}" type="presParOf" srcId="{0A239B62-005B-422B-A095-96AB5760C000}" destId="{38DB84A5-BFC6-41C1-91FA-8A54A1E36243}" srcOrd="7" destOrd="0" presId="urn:microsoft.com/office/officeart/2005/8/layout/hierarchy3"/>
    <dgm:cxn modelId="{BEB658ED-D901-49E5-9D19-0B2729CB3ACD}" type="presParOf" srcId="{0A239B62-005B-422B-A095-96AB5760C000}" destId="{96DCC191-005D-4B84-B2C5-84254D52A554}" srcOrd="8" destOrd="0" presId="urn:microsoft.com/office/officeart/2005/8/layout/hierarchy3"/>
    <dgm:cxn modelId="{83394282-441A-4970-B346-B2DD9A345013}" type="presParOf" srcId="{0A239B62-005B-422B-A095-96AB5760C000}" destId="{829C1C9D-5B2B-4AAC-80CA-F4AC829A0352}" srcOrd="9" destOrd="0" presId="urn:microsoft.com/office/officeart/2005/8/layout/hierarchy3"/>
    <dgm:cxn modelId="{A052AED1-D21D-4E1F-8FF8-DFCF819EDC13}" type="presParOf" srcId="{E6AF53CD-F234-4B71-BE71-AF33E035F46C}" destId="{FA280F62-DD62-4C78-A6C1-B8F42116A90B}" srcOrd="9" destOrd="0" presId="urn:microsoft.com/office/officeart/2005/8/layout/hierarchy3"/>
    <dgm:cxn modelId="{F8301583-7B9B-4F26-BC8C-922A1BFBF998}" type="presParOf" srcId="{FA280F62-DD62-4C78-A6C1-B8F42116A90B}" destId="{FEA7381C-7293-4E84-BACF-D3C2C0E993DC}" srcOrd="0" destOrd="0" presId="urn:microsoft.com/office/officeart/2005/8/layout/hierarchy3"/>
    <dgm:cxn modelId="{E154F981-C4CA-4381-8AC8-27C07DA67BF2}" type="presParOf" srcId="{FEA7381C-7293-4E84-BACF-D3C2C0E993DC}" destId="{F0B2EB72-C662-4EF9-AAEF-BB807AB4BACE}" srcOrd="0" destOrd="0" presId="urn:microsoft.com/office/officeart/2005/8/layout/hierarchy3"/>
    <dgm:cxn modelId="{8D9918D9-45BC-4D3A-BCE3-3B568C83E32D}" type="presParOf" srcId="{FEA7381C-7293-4E84-BACF-D3C2C0E993DC}" destId="{42C5A263-2737-412F-96CC-0D96812E8160}" srcOrd="1" destOrd="0" presId="urn:microsoft.com/office/officeart/2005/8/layout/hierarchy3"/>
    <dgm:cxn modelId="{CBBF3706-BF03-4748-B709-9F711B54FB68}" type="presParOf" srcId="{FA280F62-DD62-4C78-A6C1-B8F42116A90B}" destId="{D3EEDF16-F2C9-480F-9FAF-A9AAF88EE2D7}" srcOrd="1" destOrd="0" presId="urn:microsoft.com/office/officeart/2005/8/layout/hierarchy3"/>
    <dgm:cxn modelId="{C7CCD27E-27A4-4950-B713-9D0378E59399}" type="presParOf" srcId="{D3EEDF16-F2C9-480F-9FAF-A9AAF88EE2D7}" destId="{C2A9508F-557A-4720-AB7F-6430DF55E3BD}" srcOrd="0" destOrd="0" presId="urn:microsoft.com/office/officeart/2005/8/layout/hierarchy3"/>
    <dgm:cxn modelId="{22046312-48B5-4BD8-A17C-E20DC6C6B37F}" type="presParOf" srcId="{D3EEDF16-F2C9-480F-9FAF-A9AAF88EE2D7}" destId="{D382B278-F7A3-4B80-88A5-A0D95E6A9DBA}" srcOrd="1" destOrd="0" presId="urn:microsoft.com/office/officeart/2005/8/layout/hierarchy3"/>
    <dgm:cxn modelId="{F8DF0FB1-7D5D-42ED-8DC5-E459B7F01BCB}" type="presParOf" srcId="{D3EEDF16-F2C9-480F-9FAF-A9AAF88EE2D7}" destId="{9566AB8D-C954-4FAF-8F76-AD69E49DF9B7}" srcOrd="2" destOrd="0" presId="urn:microsoft.com/office/officeart/2005/8/layout/hierarchy3"/>
    <dgm:cxn modelId="{90965493-1121-4A0D-AD92-0022F57740BB}" type="presParOf" srcId="{D3EEDF16-F2C9-480F-9FAF-A9AAF88EE2D7}" destId="{36FBC655-FE0A-436F-B77D-F1EFAAED0DAC}" srcOrd="3" destOrd="0" presId="urn:microsoft.com/office/officeart/2005/8/layout/hierarchy3"/>
    <dgm:cxn modelId="{9199E56C-43AD-49B2-B696-E726F886959D}" type="presParOf" srcId="{D3EEDF16-F2C9-480F-9FAF-A9AAF88EE2D7}" destId="{207A83C7-282B-43A6-8469-70030E90F872}" srcOrd="4" destOrd="0" presId="urn:microsoft.com/office/officeart/2005/8/layout/hierarchy3"/>
    <dgm:cxn modelId="{146F4F3A-90B4-42A7-8509-2DDCFBC5DBC2}" type="presParOf" srcId="{D3EEDF16-F2C9-480F-9FAF-A9AAF88EE2D7}" destId="{9D0B5F39-C0CF-47E9-AB45-D327F1777402}" srcOrd="5" destOrd="0" presId="urn:microsoft.com/office/officeart/2005/8/layout/hierarchy3"/>
    <dgm:cxn modelId="{CD951246-09BF-4278-9C8F-CDFFC63AEED3}" type="presParOf" srcId="{D3EEDF16-F2C9-480F-9FAF-A9AAF88EE2D7}" destId="{89577026-E28B-42E0-8BD1-EF095349E7E9}" srcOrd="6" destOrd="0" presId="urn:microsoft.com/office/officeart/2005/8/layout/hierarchy3"/>
    <dgm:cxn modelId="{8DEBB028-648D-48E0-A20F-051D92A4EC96}" type="presParOf" srcId="{D3EEDF16-F2C9-480F-9FAF-A9AAF88EE2D7}" destId="{8B7CE1AC-2EEE-431D-97F2-A9B280F33C69}" srcOrd="7" destOrd="0" presId="urn:microsoft.com/office/officeart/2005/8/layout/hierarchy3"/>
    <dgm:cxn modelId="{B5DC1787-A05B-4382-ADB0-001B7FE2B8B4}" type="presParOf" srcId="{D3EEDF16-F2C9-480F-9FAF-A9AAF88EE2D7}" destId="{F8A1B5A2-7889-4CB0-AC84-4E0B254A650B}" srcOrd="8" destOrd="0" presId="urn:microsoft.com/office/officeart/2005/8/layout/hierarchy3"/>
    <dgm:cxn modelId="{1D87EDBF-3CC4-44E9-AF07-A36D4EF4BC17}" type="presParOf" srcId="{D3EEDF16-F2C9-480F-9FAF-A9AAF88EE2D7}" destId="{93795459-E337-427B-92A4-E56FE911E50B}" srcOrd="9" destOrd="0" presId="urn:microsoft.com/office/officeart/2005/8/layout/hierarchy3"/>
    <dgm:cxn modelId="{2BBA6D42-F0EE-4D4D-BEA4-13B4A50B7B26}" type="presParOf" srcId="{E6AF53CD-F234-4B71-BE71-AF33E035F46C}" destId="{EF8A4C2F-32DA-4BD5-8B46-9A5A4E60B235}" srcOrd="10" destOrd="0" presId="urn:microsoft.com/office/officeart/2005/8/layout/hierarchy3"/>
    <dgm:cxn modelId="{4402A136-E98D-43B0-9991-2C8473C75C92}" type="presParOf" srcId="{EF8A4C2F-32DA-4BD5-8B46-9A5A4E60B235}" destId="{67866D26-C5C8-4E8F-A612-247DFA13E621}" srcOrd="0" destOrd="0" presId="urn:microsoft.com/office/officeart/2005/8/layout/hierarchy3"/>
    <dgm:cxn modelId="{6719DEEA-9345-49A9-BB5D-E7527CEF6D6C}" type="presParOf" srcId="{67866D26-C5C8-4E8F-A612-247DFA13E621}" destId="{801DF71C-BB67-4739-858C-F26A3E40EC6A}" srcOrd="0" destOrd="0" presId="urn:microsoft.com/office/officeart/2005/8/layout/hierarchy3"/>
    <dgm:cxn modelId="{642F99DE-88F6-4B93-ABE0-517D1FE4F454}" type="presParOf" srcId="{67866D26-C5C8-4E8F-A612-247DFA13E621}" destId="{DC951CA9-A253-4B6F-AA3C-B75504C79600}" srcOrd="1" destOrd="0" presId="urn:microsoft.com/office/officeart/2005/8/layout/hierarchy3"/>
    <dgm:cxn modelId="{1E709C3A-2B8E-453F-9FAF-D62D836A8CEE}" type="presParOf" srcId="{EF8A4C2F-32DA-4BD5-8B46-9A5A4E60B235}" destId="{4903D96A-9F58-4900-AF22-0250703CAA33}" srcOrd="1" destOrd="0" presId="urn:microsoft.com/office/officeart/2005/8/layout/hierarchy3"/>
    <dgm:cxn modelId="{39657A59-35F5-46BA-BBE3-9EF4101BE6B7}" type="presParOf" srcId="{4903D96A-9F58-4900-AF22-0250703CAA33}" destId="{204E00DC-C0F7-4B4C-87A2-242FFD20D520}" srcOrd="0" destOrd="0" presId="urn:microsoft.com/office/officeart/2005/8/layout/hierarchy3"/>
    <dgm:cxn modelId="{4E05D0A4-0D7F-4DA2-877A-A1887675A21E}" type="presParOf" srcId="{4903D96A-9F58-4900-AF22-0250703CAA33}" destId="{D4A320B4-1347-45D8-8E4F-16882A30E2BC}" srcOrd="1" destOrd="0" presId="urn:microsoft.com/office/officeart/2005/8/layout/hierarchy3"/>
    <dgm:cxn modelId="{84A0F8E0-39C3-44A2-A766-E7BFF4CA06BA}" type="presParOf" srcId="{4903D96A-9F58-4900-AF22-0250703CAA33}" destId="{929A29A7-7C22-479C-A02E-03A8A591AC2E}" srcOrd="2" destOrd="0" presId="urn:microsoft.com/office/officeart/2005/8/layout/hierarchy3"/>
    <dgm:cxn modelId="{006DE3AA-8BFB-40FD-9B98-F3D76CF25E76}" type="presParOf" srcId="{4903D96A-9F58-4900-AF22-0250703CAA33}" destId="{33775FD3-865E-4B5E-A57F-4DE8846A4C71}" srcOrd="3" destOrd="0" presId="urn:microsoft.com/office/officeart/2005/8/layout/hierarchy3"/>
    <dgm:cxn modelId="{731F417D-1A9D-4D10-A835-7BD83BEAD963}" type="presParOf" srcId="{4903D96A-9F58-4900-AF22-0250703CAA33}" destId="{8F645D92-BC41-4664-BF56-305FF9316759}" srcOrd="4" destOrd="0" presId="urn:microsoft.com/office/officeart/2005/8/layout/hierarchy3"/>
    <dgm:cxn modelId="{7216A94C-3CEE-4D95-A657-7F3EAA026263}" type="presParOf" srcId="{4903D96A-9F58-4900-AF22-0250703CAA33}" destId="{71386B55-77A9-4EA9-BE8A-8F0A86274F8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CD5DE2-448D-4247-B204-49A80F28E395}">
      <dsp:nvSpPr>
        <dsp:cNvPr id="0" name=""/>
        <dsp:cNvSpPr/>
      </dsp:nvSpPr>
      <dsp:spPr>
        <a:xfrm>
          <a:off x="8028" y="282342"/>
          <a:ext cx="884543" cy="44227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7620" rIns="1143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/>
            <a:t>Ms Norah Mason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u="sng" kern="1200" dirty="0"/>
            <a:t>National Employee Relations</a:t>
          </a:r>
        </a:p>
      </dsp:txBody>
      <dsp:txXfrm>
        <a:off x="20982" y="295296"/>
        <a:ext cx="858635" cy="416363"/>
      </dsp:txXfrm>
    </dsp:sp>
    <dsp:sp modelId="{9FA01536-23B1-47F2-8E9F-C3C932513442}">
      <dsp:nvSpPr>
        <dsp:cNvPr id="0" name=""/>
        <dsp:cNvSpPr/>
      </dsp:nvSpPr>
      <dsp:spPr>
        <a:xfrm>
          <a:off x="50762" y="724614"/>
          <a:ext cx="91440" cy="3317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703"/>
              </a:lnTo>
              <a:lnTo>
                <a:pt x="134174" y="3317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ADC64D-D8D7-4758-9A65-683F5ADECDAA}">
      <dsp:nvSpPr>
        <dsp:cNvPr id="0" name=""/>
        <dsp:cNvSpPr/>
      </dsp:nvSpPr>
      <dsp:spPr>
        <a:xfrm>
          <a:off x="184936" y="835182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Employee Relations Policy, Advisory &amp; Investigative services </a:t>
          </a:r>
        </a:p>
      </dsp:txBody>
      <dsp:txXfrm>
        <a:off x="197890" y="848136"/>
        <a:ext cx="681727" cy="416363"/>
      </dsp:txXfrm>
    </dsp:sp>
    <dsp:sp modelId="{ADA22B43-A8D2-48E0-877D-252913E422D6}">
      <dsp:nvSpPr>
        <dsp:cNvPr id="0" name=""/>
        <dsp:cNvSpPr/>
      </dsp:nvSpPr>
      <dsp:spPr>
        <a:xfrm>
          <a:off x="50762" y="724614"/>
          <a:ext cx="91440" cy="8845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4543"/>
              </a:lnTo>
              <a:lnTo>
                <a:pt x="134174" y="88454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166D6-89F7-4C48-A423-DCBE7DAC800B}">
      <dsp:nvSpPr>
        <dsp:cNvPr id="0" name=""/>
        <dsp:cNvSpPr/>
      </dsp:nvSpPr>
      <dsp:spPr>
        <a:xfrm>
          <a:off x="184936" y="138802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Employee Relations Policies &amp; Procedures, development and interpretation </a:t>
          </a:r>
        </a:p>
      </dsp:txBody>
      <dsp:txXfrm>
        <a:off x="197890" y="1400975"/>
        <a:ext cx="681727" cy="416363"/>
      </dsp:txXfrm>
    </dsp:sp>
    <dsp:sp modelId="{7BF0C506-1721-41D9-A9F9-4D46F3C77666}">
      <dsp:nvSpPr>
        <dsp:cNvPr id="0" name=""/>
        <dsp:cNvSpPr/>
      </dsp:nvSpPr>
      <dsp:spPr>
        <a:xfrm>
          <a:off x="50762" y="724614"/>
          <a:ext cx="91440" cy="1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7383"/>
              </a:lnTo>
              <a:lnTo>
                <a:pt x="134174" y="143738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2B14D-CFE9-4A0A-88CC-17686F765953}">
      <dsp:nvSpPr>
        <dsp:cNvPr id="0" name=""/>
        <dsp:cNvSpPr/>
      </dsp:nvSpPr>
      <dsp:spPr>
        <a:xfrm>
          <a:off x="184936" y="194086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Complex Query Case Management </a:t>
          </a:r>
        </a:p>
      </dsp:txBody>
      <dsp:txXfrm>
        <a:off x="197890" y="1953815"/>
        <a:ext cx="681727" cy="416363"/>
      </dsp:txXfrm>
    </dsp:sp>
    <dsp:sp modelId="{DA8B8F31-A382-4AB0-AE14-64150FF1BA54}">
      <dsp:nvSpPr>
        <dsp:cNvPr id="0" name=""/>
        <dsp:cNvSpPr/>
      </dsp:nvSpPr>
      <dsp:spPr>
        <a:xfrm>
          <a:off x="50762" y="724614"/>
          <a:ext cx="91440" cy="1990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0223"/>
              </a:lnTo>
              <a:lnTo>
                <a:pt x="134174" y="199022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5C857-92AD-4660-9AFE-EED0321E42F3}">
      <dsp:nvSpPr>
        <dsp:cNvPr id="0" name=""/>
        <dsp:cNvSpPr/>
      </dsp:nvSpPr>
      <dsp:spPr>
        <a:xfrm>
          <a:off x="184936" y="249370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National Investigations</a:t>
          </a:r>
        </a:p>
      </dsp:txBody>
      <dsp:txXfrm>
        <a:off x="197890" y="2506655"/>
        <a:ext cx="681727" cy="416363"/>
      </dsp:txXfrm>
    </dsp:sp>
    <dsp:sp modelId="{D5481496-5A37-44A2-AE9F-FEE65E2941C3}">
      <dsp:nvSpPr>
        <dsp:cNvPr id="0" name=""/>
        <dsp:cNvSpPr/>
      </dsp:nvSpPr>
      <dsp:spPr>
        <a:xfrm>
          <a:off x="50762" y="724614"/>
          <a:ext cx="91440" cy="25430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3063"/>
              </a:lnTo>
              <a:lnTo>
                <a:pt x="134174" y="254306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5C6D9-0DF6-4D15-96B5-EC66ADCB1452}">
      <dsp:nvSpPr>
        <dsp:cNvPr id="0" name=""/>
        <dsp:cNvSpPr/>
      </dsp:nvSpPr>
      <dsp:spPr>
        <a:xfrm>
          <a:off x="184936" y="304654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Mediation</a:t>
          </a:r>
        </a:p>
      </dsp:txBody>
      <dsp:txXfrm>
        <a:off x="197890" y="3059495"/>
        <a:ext cx="681727" cy="416363"/>
      </dsp:txXfrm>
    </dsp:sp>
    <dsp:sp modelId="{3D7AF31B-FD71-4D91-8CB3-BF524B20B320}">
      <dsp:nvSpPr>
        <dsp:cNvPr id="0" name=""/>
        <dsp:cNvSpPr/>
      </dsp:nvSpPr>
      <dsp:spPr>
        <a:xfrm>
          <a:off x="50762" y="724614"/>
          <a:ext cx="91440" cy="30959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95903"/>
              </a:lnTo>
              <a:lnTo>
                <a:pt x="134174" y="30959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A7D4C2-FCDB-47A5-A62D-3B2859DE8AC6}">
      <dsp:nvSpPr>
        <dsp:cNvPr id="0" name=""/>
        <dsp:cNvSpPr/>
      </dsp:nvSpPr>
      <dsp:spPr>
        <a:xfrm>
          <a:off x="184936" y="359938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ER Advisory and Guidance Services (inc Employee Helpdesk)</a:t>
          </a:r>
        </a:p>
      </dsp:txBody>
      <dsp:txXfrm>
        <a:off x="197890" y="3612335"/>
        <a:ext cx="681727" cy="416363"/>
      </dsp:txXfrm>
    </dsp:sp>
    <dsp:sp modelId="{C07F11E9-D464-4D1C-AC3F-FE01A7107232}">
      <dsp:nvSpPr>
        <dsp:cNvPr id="0" name=""/>
        <dsp:cNvSpPr/>
      </dsp:nvSpPr>
      <dsp:spPr>
        <a:xfrm>
          <a:off x="50762" y="724614"/>
          <a:ext cx="91440" cy="3648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48743"/>
              </a:lnTo>
              <a:lnTo>
                <a:pt x="134174" y="364874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B495C1-65C0-4924-94A3-BEA3267B213E}">
      <dsp:nvSpPr>
        <dsp:cNvPr id="0" name=""/>
        <dsp:cNvSpPr/>
      </dsp:nvSpPr>
      <dsp:spPr>
        <a:xfrm>
          <a:off x="184936" y="415222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Dismissal Appeals</a:t>
          </a:r>
        </a:p>
      </dsp:txBody>
      <dsp:txXfrm>
        <a:off x="197890" y="4165175"/>
        <a:ext cx="681727" cy="416363"/>
      </dsp:txXfrm>
    </dsp:sp>
    <dsp:sp modelId="{791BDA42-5397-40F6-AB3B-EECA65C83328}">
      <dsp:nvSpPr>
        <dsp:cNvPr id="0" name=""/>
        <dsp:cNvSpPr/>
      </dsp:nvSpPr>
      <dsp:spPr>
        <a:xfrm>
          <a:off x="50762" y="724614"/>
          <a:ext cx="91440" cy="42015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01582"/>
              </a:lnTo>
              <a:lnTo>
                <a:pt x="134174" y="4201582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61244-9C22-4EF7-9408-91494F3D7491}">
      <dsp:nvSpPr>
        <dsp:cNvPr id="0" name=""/>
        <dsp:cNvSpPr/>
      </dsp:nvSpPr>
      <dsp:spPr>
        <a:xfrm>
          <a:off x="184936" y="470506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Third party representation</a:t>
          </a:r>
        </a:p>
      </dsp:txBody>
      <dsp:txXfrm>
        <a:off x="197890" y="4718015"/>
        <a:ext cx="681727" cy="416363"/>
      </dsp:txXfrm>
    </dsp:sp>
    <dsp:sp modelId="{E97935C0-9DBE-4E2D-BA38-E8FA900238E4}">
      <dsp:nvSpPr>
        <dsp:cNvPr id="0" name=""/>
        <dsp:cNvSpPr/>
      </dsp:nvSpPr>
      <dsp:spPr>
        <a:xfrm>
          <a:off x="1113707" y="282342"/>
          <a:ext cx="884543" cy="44227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7620" rIns="1143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 err="1"/>
            <a:t>Mr</a:t>
          </a:r>
          <a:r>
            <a:rPr lang="en-US" sz="600" b="1" kern="1200" dirty="0"/>
            <a:t> Eamonn Hunt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u="sng" kern="1200" dirty="0"/>
            <a:t>National Employee Relations </a:t>
          </a:r>
        </a:p>
      </dsp:txBody>
      <dsp:txXfrm>
        <a:off x="1126661" y="295296"/>
        <a:ext cx="858635" cy="416363"/>
      </dsp:txXfrm>
    </dsp:sp>
    <dsp:sp modelId="{2055251C-A634-4D85-8686-FEDE1FBB5FD7}">
      <dsp:nvSpPr>
        <dsp:cNvPr id="0" name=""/>
        <dsp:cNvSpPr/>
      </dsp:nvSpPr>
      <dsp:spPr>
        <a:xfrm>
          <a:off x="1156442" y="724614"/>
          <a:ext cx="91440" cy="3317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703"/>
              </a:lnTo>
              <a:lnTo>
                <a:pt x="134174" y="3317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1082C4-5436-4749-85F1-934474ECCB79}">
      <dsp:nvSpPr>
        <dsp:cNvPr id="0" name=""/>
        <dsp:cNvSpPr/>
      </dsp:nvSpPr>
      <dsp:spPr>
        <a:xfrm>
          <a:off x="1290616" y="835182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National IR</a:t>
          </a:r>
        </a:p>
      </dsp:txBody>
      <dsp:txXfrm>
        <a:off x="1303570" y="848136"/>
        <a:ext cx="681727" cy="416363"/>
      </dsp:txXfrm>
    </dsp:sp>
    <dsp:sp modelId="{578B1DF5-1857-4C86-AB71-88BE924451F7}">
      <dsp:nvSpPr>
        <dsp:cNvPr id="0" name=""/>
        <dsp:cNvSpPr/>
      </dsp:nvSpPr>
      <dsp:spPr>
        <a:xfrm>
          <a:off x="1156442" y="724614"/>
          <a:ext cx="91440" cy="8845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4543"/>
              </a:lnTo>
              <a:lnTo>
                <a:pt x="134174" y="88454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82AC03-248B-4429-A74F-B5FAAD09BC09}">
      <dsp:nvSpPr>
        <dsp:cNvPr id="0" name=""/>
        <dsp:cNvSpPr/>
      </dsp:nvSpPr>
      <dsp:spPr>
        <a:xfrm>
          <a:off x="1290616" y="138802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Tripartite Agreements</a:t>
          </a:r>
        </a:p>
      </dsp:txBody>
      <dsp:txXfrm>
        <a:off x="1303570" y="1400975"/>
        <a:ext cx="681727" cy="416363"/>
      </dsp:txXfrm>
    </dsp:sp>
    <dsp:sp modelId="{31681B19-0368-4AD9-AA5C-8BDE35832BFE}">
      <dsp:nvSpPr>
        <dsp:cNvPr id="0" name=""/>
        <dsp:cNvSpPr/>
      </dsp:nvSpPr>
      <dsp:spPr>
        <a:xfrm>
          <a:off x="1156442" y="724614"/>
          <a:ext cx="91440" cy="1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7383"/>
              </a:lnTo>
              <a:lnTo>
                <a:pt x="134174" y="143738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4D0102-24C7-4581-8148-83EA39C05C03}">
      <dsp:nvSpPr>
        <dsp:cNvPr id="0" name=""/>
        <dsp:cNvSpPr/>
      </dsp:nvSpPr>
      <dsp:spPr>
        <a:xfrm>
          <a:off x="1290616" y="194086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ER Guides and Standards for Local HR</a:t>
          </a:r>
        </a:p>
      </dsp:txBody>
      <dsp:txXfrm>
        <a:off x="1303570" y="1953815"/>
        <a:ext cx="681727" cy="416363"/>
      </dsp:txXfrm>
    </dsp:sp>
    <dsp:sp modelId="{2C832404-8C75-46F9-B086-2C13E0BCF93E}">
      <dsp:nvSpPr>
        <dsp:cNvPr id="0" name=""/>
        <dsp:cNvSpPr/>
      </dsp:nvSpPr>
      <dsp:spPr>
        <a:xfrm>
          <a:off x="2219387" y="282342"/>
          <a:ext cx="884543" cy="44227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7620" rIns="1143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/>
            <a:t>Dr Philippa Withero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u="sng" kern="1200" dirty="0"/>
            <a:t>Strategic Workforce Planning &amp; Intelligence </a:t>
          </a:r>
        </a:p>
      </dsp:txBody>
      <dsp:txXfrm>
        <a:off x="2232341" y="295296"/>
        <a:ext cx="858635" cy="416363"/>
      </dsp:txXfrm>
    </dsp:sp>
    <dsp:sp modelId="{9107B59A-0731-4C68-B94A-362D65F87E83}">
      <dsp:nvSpPr>
        <dsp:cNvPr id="0" name=""/>
        <dsp:cNvSpPr/>
      </dsp:nvSpPr>
      <dsp:spPr>
        <a:xfrm>
          <a:off x="2262121" y="724614"/>
          <a:ext cx="91440" cy="3317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703"/>
              </a:lnTo>
              <a:lnTo>
                <a:pt x="134174" y="3317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0E6E9-8DA8-4EBC-B516-BA6B25E11B7B}">
      <dsp:nvSpPr>
        <dsp:cNvPr id="0" name=""/>
        <dsp:cNvSpPr/>
      </dsp:nvSpPr>
      <dsp:spPr>
        <a:xfrm>
          <a:off x="2396296" y="835182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Workforce Intelligence and Analytics</a:t>
          </a:r>
        </a:p>
      </dsp:txBody>
      <dsp:txXfrm>
        <a:off x="2409250" y="848136"/>
        <a:ext cx="681727" cy="416363"/>
      </dsp:txXfrm>
    </dsp:sp>
    <dsp:sp modelId="{125258B6-79B5-4343-8CD8-E3A8937C3A2A}">
      <dsp:nvSpPr>
        <dsp:cNvPr id="0" name=""/>
        <dsp:cNvSpPr/>
      </dsp:nvSpPr>
      <dsp:spPr>
        <a:xfrm>
          <a:off x="2262121" y="724614"/>
          <a:ext cx="91440" cy="8845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4543"/>
              </a:lnTo>
              <a:lnTo>
                <a:pt x="134174" y="88454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8CFEBF-B470-46A4-81D8-6431BA3A79E3}">
      <dsp:nvSpPr>
        <dsp:cNvPr id="0" name=""/>
        <dsp:cNvSpPr/>
      </dsp:nvSpPr>
      <dsp:spPr>
        <a:xfrm>
          <a:off x="2396296" y="138802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Strategic Workforce Planning</a:t>
          </a:r>
        </a:p>
      </dsp:txBody>
      <dsp:txXfrm>
        <a:off x="2409250" y="1400975"/>
        <a:ext cx="681727" cy="416363"/>
      </dsp:txXfrm>
    </dsp:sp>
    <dsp:sp modelId="{92983F3A-9A08-4D6A-BF89-97D6497AE292}">
      <dsp:nvSpPr>
        <dsp:cNvPr id="0" name=""/>
        <dsp:cNvSpPr/>
      </dsp:nvSpPr>
      <dsp:spPr>
        <a:xfrm>
          <a:off x="2262121" y="724614"/>
          <a:ext cx="91440" cy="1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7383"/>
              </a:lnTo>
              <a:lnTo>
                <a:pt x="134174" y="143738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F1789-3C28-4756-ACF0-5AB63FD7D9FB}">
      <dsp:nvSpPr>
        <dsp:cNvPr id="0" name=""/>
        <dsp:cNvSpPr/>
      </dsp:nvSpPr>
      <dsp:spPr>
        <a:xfrm>
          <a:off x="2396296" y="194086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Workforce Monitoring and Reporting</a:t>
          </a:r>
        </a:p>
      </dsp:txBody>
      <dsp:txXfrm>
        <a:off x="2409250" y="1953815"/>
        <a:ext cx="681727" cy="416363"/>
      </dsp:txXfrm>
    </dsp:sp>
    <dsp:sp modelId="{0CC9C13C-8B70-427C-BB3B-8D3200A4AF19}">
      <dsp:nvSpPr>
        <dsp:cNvPr id="0" name=""/>
        <dsp:cNvSpPr/>
      </dsp:nvSpPr>
      <dsp:spPr>
        <a:xfrm>
          <a:off x="2262121" y="724614"/>
          <a:ext cx="91440" cy="1990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0223"/>
              </a:lnTo>
              <a:lnTo>
                <a:pt x="134174" y="199022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042996-91EF-4B4D-8C09-3A145BABBA5B}">
      <dsp:nvSpPr>
        <dsp:cNvPr id="0" name=""/>
        <dsp:cNvSpPr/>
      </dsp:nvSpPr>
      <dsp:spPr>
        <a:xfrm>
          <a:off x="2396296" y="249370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HR Integration</a:t>
          </a:r>
        </a:p>
      </dsp:txBody>
      <dsp:txXfrm>
        <a:off x="2409250" y="2506655"/>
        <a:ext cx="681727" cy="416363"/>
      </dsp:txXfrm>
    </dsp:sp>
    <dsp:sp modelId="{102C4133-9D27-407D-B16D-B19DA3CAE44F}">
      <dsp:nvSpPr>
        <dsp:cNvPr id="0" name=""/>
        <dsp:cNvSpPr/>
      </dsp:nvSpPr>
      <dsp:spPr>
        <a:xfrm>
          <a:off x="3325067" y="282342"/>
          <a:ext cx="884543" cy="44227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7620" rIns="1143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/>
            <a:t>Ms Eileen Winnington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u="sng" kern="1200" dirty="0"/>
            <a:t>HR Shared Services</a:t>
          </a:r>
        </a:p>
      </dsp:txBody>
      <dsp:txXfrm>
        <a:off x="3338021" y="295296"/>
        <a:ext cx="858635" cy="416363"/>
      </dsp:txXfrm>
    </dsp:sp>
    <dsp:sp modelId="{EF4F821C-257C-44A9-BEC1-3863B2C2B05F}">
      <dsp:nvSpPr>
        <dsp:cNvPr id="0" name=""/>
        <dsp:cNvSpPr/>
      </dsp:nvSpPr>
      <dsp:spPr>
        <a:xfrm>
          <a:off x="3367801" y="724614"/>
          <a:ext cx="91440" cy="3317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703"/>
              </a:lnTo>
              <a:lnTo>
                <a:pt x="134174" y="3317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18CEAE-7B96-4004-8FBD-9FE713B9EAAC}">
      <dsp:nvSpPr>
        <dsp:cNvPr id="0" name=""/>
        <dsp:cNvSpPr/>
      </dsp:nvSpPr>
      <dsp:spPr>
        <a:xfrm>
          <a:off x="3501975" y="835182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Recruitment Quality, Standards, Assurance &amp; Advisory  </a:t>
          </a:r>
        </a:p>
      </dsp:txBody>
      <dsp:txXfrm>
        <a:off x="3514929" y="848136"/>
        <a:ext cx="681727" cy="416363"/>
      </dsp:txXfrm>
    </dsp:sp>
    <dsp:sp modelId="{6C651EE1-910D-411D-9EAA-B70D551C5937}">
      <dsp:nvSpPr>
        <dsp:cNvPr id="0" name=""/>
        <dsp:cNvSpPr/>
      </dsp:nvSpPr>
      <dsp:spPr>
        <a:xfrm>
          <a:off x="3367801" y="724614"/>
          <a:ext cx="91440" cy="8845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4543"/>
              </a:lnTo>
              <a:lnTo>
                <a:pt x="134174" y="88454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73251-05A3-4A11-82E3-442885B67BAE}">
      <dsp:nvSpPr>
        <dsp:cNvPr id="0" name=""/>
        <dsp:cNvSpPr/>
      </dsp:nvSpPr>
      <dsp:spPr>
        <a:xfrm>
          <a:off x="3501975" y="138802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National Recruitment Service (NRS)</a:t>
          </a:r>
        </a:p>
      </dsp:txBody>
      <dsp:txXfrm>
        <a:off x="3514929" y="1400975"/>
        <a:ext cx="681727" cy="416363"/>
      </dsp:txXfrm>
    </dsp:sp>
    <dsp:sp modelId="{78E491FE-189C-4345-B813-5853BC2B91CC}">
      <dsp:nvSpPr>
        <dsp:cNvPr id="0" name=""/>
        <dsp:cNvSpPr/>
      </dsp:nvSpPr>
      <dsp:spPr>
        <a:xfrm>
          <a:off x="3367801" y="724614"/>
          <a:ext cx="91440" cy="1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7383"/>
              </a:lnTo>
              <a:lnTo>
                <a:pt x="134174" y="143738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5E03A3-D5F5-4CE5-8D06-AB0728F9545E}">
      <dsp:nvSpPr>
        <dsp:cNvPr id="0" name=""/>
        <dsp:cNvSpPr/>
      </dsp:nvSpPr>
      <dsp:spPr>
        <a:xfrm>
          <a:off x="3501975" y="194086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Agency Frameworks &amp; Sourcing</a:t>
          </a:r>
        </a:p>
      </dsp:txBody>
      <dsp:txXfrm>
        <a:off x="3514929" y="1953815"/>
        <a:ext cx="681727" cy="416363"/>
      </dsp:txXfrm>
    </dsp:sp>
    <dsp:sp modelId="{DB4F85BD-97A2-4A4F-A90E-73D450DDD573}">
      <dsp:nvSpPr>
        <dsp:cNvPr id="0" name=""/>
        <dsp:cNvSpPr/>
      </dsp:nvSpPr>
      <dsp:spPr>
        <a:xfrm>
          <a:off x="3367801" y="724614"/>
          <a:ext cx="91440" cy="1990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0223"/>
              </a:lnTo>
              <a:lnTo>
                <a:pt x="134174" y="199022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54572-3898-4AC3-80C1-967F9840D354}">
      <dsp:nvSpPr>
        <dsp:cNvPr id="0" name=""/>
        <dsp:cNvSpPr/>
      </dsp:nvSpPr>
      <dsp:spPr>
        <a:xfrm>
          <a:off x="3501975" y="249370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/>
            <a:t>National Personnel Administration</a:t>
          </a:r>
          <a:endParaRPr lang="en-IE" sz="500" kern="1200" dirty="0"/>
        </a:p>
      </dsp:txBody>
      <dsp:txXfrm>
        <a:off x="3514929" y="2506655"/>
        <a:ext cx="681727" cy="416363"/>
      </dsp:txXfrm>
    </dsp:sp>
    <dsp:sp modelId="{02609AF0-4C5E-4A59-9D26-5DA242F722A0}">
      <dsp:nvSpPr>
        <dsp:cNvPr id="0" name=""/>
        <dsp:cNvSpPr/>
      </dsp:nvSpPr>
      <dsp:spPr>
        <a:xfrm>
          <a:off x="3367801" y="724614"/>
          <a:ext cx="91440" cy="25430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3063"/>
              </a:lnTo>
              <a:lnTo>
                <a:pt x="134174" y="254306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382B7-14CB-4A56-BAD7-EEE8C4FDFD17}">
      <dsp:nvSpPr>
        <dsp:cNvPr id="0" name=""/>
        <dsp:cNvSpPr/>
      </dsp:nvSpPr>
      <dsp:spPr>
        <a:xfrm>
          <a:off x="3501975" y="304654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/>
            <a:t>Garda vetting Liaison &amp; Business Compliance </a:t>
          </a:r>
          <a:endParaRPr lang="en-IE" sz="500" kern="1200" dirty="0"/>
        </a:p>
      </dsp:txBody>
      <dsp:txXfrm>
        <a:off x="3514929" y="3059495"/>
        <a:ext cx="681727" cy="416363"/>
      </dsp:txXfrm>
    </dsp:sp>
    <dsp:sp modelId="{C5F118E5-9621-4ACB-BBC4-58A272BD783E}">
      <dsp:nvSpPr>
        <dsp:cNvPr id="0" name=""/>
        <dsp:cNvSpPr/>
      </dsp:nvSpPr>
      <dsp:spPr>
        <a:xfrm>
          <a:off x="3367801" y="724614"/>
          <a:ext cx="91440" cy="30959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95903"/>
              </a:lnTo>
              <a:lnTo>
                <a:pt x="134174" y="30959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DD46ED-DAC8-4CEC-8122-AA8A2762B56C}">
      <dsp:nvSpPr>
        <dsp:cNvPr id="0" name=""/>
        <dsp:cNvSpPr/>
      </dsp:nvSpPr>
      <dsp:spPr>
        <a:xfrm>
          <a:off x="3501975" y="359938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/>
            <a:t>National Pensions Management Service (NPMS) – pre-existing schemes  </a:t>
          </a:r>
          <a:endParaRPr lang="en-IE" sz="500" kern="1200" dirty="0"/>
        </a:p>
      </dsp:txBody>
      <dsp:txXfrm>
        <a:off x="3514929" y="3612335"/>
        <a:ext cx="681727" cy="416363"/>
      </dsp:txXfrm>
    </dsp:sp>
    <dsp:sp modelId="{E409FC86-4CF7-4DCE-BE81-AA94CE7095BD}">
      <dsp:nvSpPr>
        <dsp:cNvPr id="0" name=""/>
        <dsp:cNvSpPr/>
      </dsp:nvSpPr>
      <dsp:spPr>
        <a:xfrm>
          <a:off x="3367801" y="724614"/>
          <a:ext cx="91440" cy="3648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48743"/>
              </a:lnTo>
              <a:lnTo>
                <a:pt x="134174" y="364874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7605D-2DC9-44ED-ABCE-F2129AB66E17}">
      <dsp:nvSpPr>
        <dsp:cNvPr id="0" name=""/>
        <dsp:cNvSpPr/>
      </dsp:nvSpPr>
      <dsp:spPr>
        <a:xfrm>
          <a:off x="3501975" y="415222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/>
            <a:t>Single Public Service Pension Scheme Administration (SSAU)</a:t>
          </a:r>
          <a:endParaRPr lang="en-IE" sz="500" kern="1200" dirty="0"/>
        </a:p>
      </dsp:txBody>
      <dsp:txXfrm>
        <a:off x="3514929" y="4165175"/>
        <a:ext cx="681727" cy="416363"/>
      </dsp:txXfrm>
    </dsp:sp>
    <dsp:sp modelId="{FA8E5000-B973-4A1E-B5E4-F7F4EBD7F557}">
      <dsp:nvSpPr>
        <dsp:cNvPr id="0" name=""/>
        <dsp:cNvSpPr/>
      </dsp:nvSpPr>
      <dsp:spPr>
        <a:xfrm>
          <a:off x="3367801" y="724614"/>
          <a:ext cx="91440" cy="42015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01582"/>
              </a:lnTo>
              <a:lnTo>
                <a:pt x="134174" y="4201582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622C76-7631-4C4E-983B-01834D2303C7}">
      <dsp:nvSpPr>
        <dsp:cNvPr id="0" name=""/>
        <dsp:cNvSpPr/>
      </dsp:nvSpPr>
      <dsp:spPr>
        <a:xfrm>
          <a:off x="3501975" y="470506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/>
            <a:t>Pensions Quality &amp; Standards</a:t>
          </a:r>
          <a:endParaRPr lang="en-IE" sz="500" kern="1200" dirty="0"/>
        </a:p>
      </dsp:txBody>
      <dsp:txXfrm>
        <a:off x="3514929" y="4718015"/>
        <a:ext cx="681727" cy="416363"/>
      </dsp:txXfrm>
    </dsp:sp>
    <dsp:sp modelId="{110B38C8-0808-4961-A071-02ABA2441481}">
      <dsp:nvSpPr>
        <dsp:cNvPr id="0" name=""/>
        <dsp:cNvSpPr/>
      </dsp:nvSpPr>
      <dsp:spPr>
        <a:xfrm>
          <a:off x="3367801" y="724614"/>
          <a:ext cx="91440" cy="47544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54422"/>
              </a:lnTo>
              <a:lnTo>
                <a:pt x="134174" y="4754422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FA54D8-9DAF-4646-90C9-9C498E8C1537}">
      <dsp:nvSpPr>
        <dsp:cNvPr id="0" name=""/>
        <dsp:cNvSpPr/>
      </dsp:nvSpPr>
      <dsp:spPr>
        <a:xfrm>
          <a:off x="3501975" y="5257900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HR Operations</a:t>
          </a:r>
        </a:p>
      </dsp:txBody>
      <dsp:txXfrm>
        <a:off x="3514929" y="5270854"/>
        <a:ext cx="681727" cy="416363"/>
      </dsp:txXfrm>
    </dsp:sp>
    <dsp:sp modelId="{E543331C-A2F9-4047-82A5-92DC4835B580}">
      <dsp:nvSpPr>
        <dsp:cNvPr id="0" name=""/>
        <dsp:cNvSpPr/>
      </dsp:nvSpPr>
      <dsp:spPr>
        <a:xfrm>
          <a:off x="4430746" y="282342"/>
          <a:ext cx="884543" cy="44227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7620" rIns="1143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/>
            <a:t>Ms Eithne Fox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u="sng" kern="1200" dirty="0"/>
            <a:t>Recruitment Reform &amp; Resourcing </a:t>
          </a:r>
        </a:p>
      </dsp:txBody>
      <dsp:txXfrm>
        <a:off x="4443700" y="295296"/>
        <a:ext cx="858635" cy="416363"/>
      </dsp:txXfrm>
    </dsp:sp>
    <dsp:sp modelId="{3CB9B562-FC8F-4FDB-BD03-855D31AAC863}">
      <dsp:nvSpPr>
        <dsp:cNvPr id="0" name=""/>
        <dsp:cNvSpPr/>
      </dsp:nvSpPr>
      <dsp:spPr>
        <a:xfrm>
          <a:off x="4473481" y="724614"/>
          <a:ext cx="91440" cy="3317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703"/>
              </a:lnTo>
              <a:lnTo>
                <a:pt x="134174" y="3317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DC33D-EB22-4C53-8F2F-56B2B434D00C}">
      <dsp:nvSpPr>
        <dsp:cNvPr id="0" name=""/>
        <dsp:cNvSpPr/>
      </dsp:nvSpPr>
      <dsp:spPr>
        <a:xfrm>
          <a:off x="4607655" y="835182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Recruitment Operating Model</a:t>
          </a:r>
          <a:endParaRPr lang="en-IE" sz="500" kern="1200" dirty="0"/>
        </a:p>
      </dsp:txBody>
      <dsp:txXfrm>
        <a:off x="4620609" y="848136"/>
        <a:ext cx="681727" cy="416363"/>
      </dsp:txXfrm>
    </dsp:sp>
    <dsp:sp modelId="{4CB45FA0-020F-4422-8B32-523CFA626970}">
      <dsp:nvSpPr>
        <dsp:cNvPr id="0" name=""/>
        <dsp:cNvSpPr/>
      </dsp:nvSpPr>
      <dsp:spPr>
        <a:xfrm>
          <a:off x="4473481" y="724614"/>
          <a:ext cx="91440" cy="8845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4543"/>
              </a:lnTo>
              <a:lnTo>
                <a:pt x="134174" y="88454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2445FB-EAF3-4BF7-898B-E4FCB83AD68A}">
      <dsp:nvSpPr>
        <dsp:cNvPr id="0" name=""/>
        <dsp:cNvSpPr/>
      </dsp:nvSpPr>
      <dsp:spPr>
        <a:xfrm>
          <a:off x="4607655" y="138802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Resourcing Strategy</a:t>
          </a:r>
          <a:endParaRPr lang="en-IE" sz="500" kern="1200" dirty="0"/>
        </a:p>
      </dsp:txBody>
      <dsp:txXfrm>
        <a:off x="4620609" y="1400975"/>
        <a:ext cx="681727" cy="416363"/>
      </dsp:txXfrm>
    </dsp:sp>
    <dsp:sp modelId="{47538C0D-D11E-422F-9E3C-87077602C50E}">
      <dsp:nvSpPr>
        <dsp:cNvPr id="0" name=""/>
        <dsp:cNvSpPr/>
      </dsp:nvSpPr>
      <dsp:spPr>
        <a:xfrm>
          <a:off x="4473481" y="724614"/>
          <a:ext cx="91440" cy="1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7383"/>
              </a:lnTo>
              <a:lnTo>
                <a:pt x="134174" y="143738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6D521-2F90-4A1C-84FA-5DC98A0C7D89}">
      <dsp:nvSpPr>
        <dsp:cNvPr id="0" name=""/>
        <dsp:cNvSpPr/>
      </dsp:nvSpPr>
      <dsp:spPr>
        <a:xfrm>
          <a:off x="4607655" y="194086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Talent Attraction &amp; Engagement</a:t>
          </a:r>
          <a:endParaRPr lang="en-IE" sz="500" kern="1200" dirty="0"/>
        </a:p>
      </dsp:txBody>
      <dsp:txXfrm>
        <a:off x="4620609" y="1953815"/>
        <a:ext cx="681727" cy="416363"/>
      </dsp:txXfrm>
    </dsp:sp>
    <dsp:sp modelId="{95471DF7-70E2-480C-A499-D1F0AB314AB1}">
      <dsp:nvSpPr>
        <dsp:cNvPr id="0" name=""/>
        <dsp:cNvSpPr/>
      </dsp:nvSpPr>
      <dsp:spPr>
        <a:xfrm>
          <a:off x="5536426" y="282342"/>
          <a:ext cx="884543" cy="44227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7620" rIns="1143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 err="1"/>
            <a:t>Mr</a:t>
          </a:r>
          <a:r>
            <a:rPr lang="en-US" sz="600" b="1" kern="1200" dirty="0"/>
            <a:t> Paul Gahan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u="sng" kern="1200" dirty="0"/>
            <a:t>Leadership &amp; Capability</a:t>
          </a:r>
        </a:p>
      </dsp:txBody>
      <dsp:txXfrm>
        <a:off x="5549380" y="295296"/>
        <a:ext cx="858635" cy="416363"/>
      </dsp:txXfrm>
    </dsp:sp>
    <dsp:sp modelId="{D0F984C2-70CD-4B59-B311-073565D502AA}">
      <dsp:nvSpPr>
        <dsp:cNvPr id="0" name=""/>
        <dsp:cNvSpPr/>
      </dsp:nvSpPr>
      <dsp:spPr>
        <a:xfrm>
          <a:off x="5579160" y="724614"/>
          <a:ext cx="91440" cy="3317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703"/>
              </a:lnTo>
              <a:lnTo>
                <a:pt x="134174" y="3317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D1E4D3-30EB-4912-8820-F58CDEE854DE}">
      <dsp:nvSpPr>
        <dsp:cNvPr id="0" name=""/>
        <dsp:cNvSpPr/>
      </dsp:nvSpPr>
      <dsp:spPr>
        <a:xfrm>
          <a:off x="5713335" y="835182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Leadership , Learning and Talent Management </a:t>
          </a:r>
        </a:p>
      </dsp:txBody>
      <dsp:txXfrm>
        <a:off x="5726289" y="848136"/>
        <a:ext cx="681727" cy="416363"/>
      </dsp:txXfrm>
    </dsp:sp>
    <dsp:sp modelId="{3644EAE8-0618-4A67-8403-3B0CF2922902}">
      <dsp:nvSpPr>
        <dsp:cNvPr id="0" name=""/>
        <dsp:cNvSpPr/>
      </dsp:nvSpPr>
      <dsp:spPr>
        <a:xfrm>
          <a:off x="5579160" y="724614"/>
          <a:ext cx="91440" cy="8845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4543"/>
              </a:lnTo>
              <a:lnTo>
                <a:pt x="134174" y="88454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F8818-2B91-4BCA-A6E1-AC26A98A504C}">
      <dsp:nvSpPr>
        <dsp:cNvPr id="0" name=""/>
        <dsp:cNvSpPr/>
      </dsp:nvSpPr>
      <dsp:spPr>
        <a:xfrm>
          <a:off x="5713335" y="138802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Diversity, Equality and Inclusion</a:t>
          </a:r>
        </a:p>
      </dsp:txBody>
      <dsp:txXfrm>
        <a:off x="5726289" y="1400975"/>
        <a:ext cx="681727" cy="416363"/>
      </dsp:txXfrm>
    </dsp:sp>
    <dsp:sp modelId="{609E2E07-1126-42EF-8327-774E11EA3536}">
      <dsp:nvSpPr>
        <dsp:cNvPr id="0" name=""/>
        <dsp:cNvSpPr/>
      </dsp:nvSpPr>
      <dsp:spPr>
        <a:xfrm>
          <a:off x="5579160" y="724614"/>
          <a:ext cx="91440" cy="1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7383"/>
              </a:lnTo>
              <a:lnTo>
                <a:pt x="134174" y="143738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1D9DA2-EC66-42F2-AEDF-DC00CCAEDC60}">
      <dsp:nvSpPr>
        <dsp:cNvPr id="0" name=""/>
        <dsp:cNvSpPr/>
      </dsp:nvSpPr>
      <dsp:spPr>
        <a:xfrm>
          <a:off x="5713335" y="194086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Staff </a:t>
          </a:r>
          <a:r>
            <a:rPr lang="en-IE" sz="500" kern="1200"/>
            <a:t>Engagement </a:t>
          </a:r>
          <a:endParaRPr lang="en-IE" sz="500" kern="1200" dirty="0"/>
        </a:p>
      </dsp:txBody>
      <dsp:txXfrm>
        <a:off x="5726289" y="1953815"/>
        <a:ext cx="681727" cy="416363"/>
      </dsp:txXfrm>
    </dsp:sp>
    <dsp:sp modelId="{F7352F22-282C-4249-A6A4-B8C509DE6E18}">
      <dsp:nvSpPr>
        <dsp:cNvPr id="0" name=""/>
        <dsp:cNvSpPr/>
      </dsp:nvSpPr>
      <dsp:spPr>
        <a:xfrm>
          <a:off x="5579160" y="724614"/>
          <a:ext cx="91440" cy="1990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0223"/>
              </a:lnTo>
              <a:lnTo>
                <a:pt x="134174" y="199022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EFF996-6D80-4B82-A002-20884E90E018}">
      <dsp:nvSpPr>
        <dsp:cNvPr id="0" name=""/>
        <dsp:cNvSpPr/>
      </dsp:nvSpPr>
      <dsp:spPr>
        <a:xfrm>
          <a:off x="5713335" y="249370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Organisation Development/Effectiveness</a:t>
          </a:r>
        </a:p>
      </dsp:txBody>
      <dsp:txXfrm>
        <a:off x="5726289" y="2506655"/>
        <a:ext cx="681727" cy="416363"/>
      </dsp:txXfrm>
    </dsp:sp>
    <dsp:sp modelId="{BAD0EB20-9FDA-4CF3-9455-15714693C017}">
      <dsp:nvSpPr>
        <dsp:cNvPr id="0" name=""/>
        <dsp:cNvSpPr/>
      </dsp:nvSpPr>
      <dsp:spPr>
        <a:xfrm>
          <a:off x="6642106" y="282342"/>
          <a:ext cx="884543" cy="44227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7620" rIns="1143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/>
            <a:t>Ms Theresa Heller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u="sng" kern="1200" dirty="0"/>
            <a:t>Corporate Business Partner </a:t>
          </a:r>
        </a:p>
      </dsp:txBody>
      <dsp:txXfrm>
        <a:off x="6655060" y="295296"/>
        <a:ext cx="858635" cy="416363"/>
      </dsp:txXfrm>
    </dsp:sp>
    <dsp:sp modelId="{78335A5F-0AE7-48D8-901F-0A68B62EFFC6}">
      <dsp:nvSpPr>
        <dsp:cNvPr id="0" name=""/>
        <dsp:cNvSpPr/>
      </dsp:nvSpPr>
      <dsp:spPr>
        <a:xfrm>
          <a:off x="6684840" y="724614"/>
          <a:ext cx="91440" cy="3317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703"/>
              </a:lnTo>
              <a:lnTo>
                <a:pt x="134174" y="3317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2CA8E9-2723-46CB-B0A1-A3E5E733860F}">
      <dsp:nvSpPr>
        <dsp:cNvPr id="0" name=""/>
        <dsp:cNvSpPr/>
      </dsp:nvSpPr>
      <dsp:spPr>
        <a:xfrm>
          <a:off x="6819015" y="835182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Corporate Division Liaison with Heads of HR and services</a:t>
          </a:r>
        </a:p>
      </dsp:txBody>
      <dsp:txXfrm>
        <a:off x="6831969" y="848136"/>
        <a:ext cx="681727" cy="416363"/>
      </dsp:txXfrm>
    </dsp:sp>
    <dsp:sp modelId="{2A82B5A1-4BCB-40E0-B390-8E00FCA2AAAD}">
      <dsp:nvSpPr>
        <dsp:cNvPr id="0" name=""/>
        <dsp:cNvSpPr/>
      </dsp:nvSpPr>
      <dsp:spPr>
        <a:xfrm>
          <a:off x="6684840" y="724614"/>
          <a:ext cx="91440" cy="8845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4543"/>
              </a:lnTo>
              <a:lnTo>
                <a:pt x="134174" y="88454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E67CC-B476-4220-8C39-57DE71A0DC20}">
      <dsp:nvSpPr>
        <dsp:cNvPr id="0" name=""/>
        <dsp:cNvSpPr/>
      </dsp:nvSpPr>
      <dsp:spPr>
        <a:xfrm>
          <a:off x="6819015" y="138802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Corporate Business Advisory Service </a:t>
          </a:r>
        </a:p>
      </dsp:txBody>
      <dsp:txXfrm>
        <a:off x="6831969" y="1400975"/>
        <a:ext cx="681727" cy="416363"/>
      </dsp:txXfrm>
    </dsp:sp>
    <dsp:sp modelId="{543C2122-4359-42E8-98B7-A41004C1B0ED}">
      <dsp:nvSpPr>
        <dsp:cNvPr id="0" name=""/>
        <dsp:cNvSpPr/>
      </dsp:nvSpPr>
      <dsp:spPr>
        <a:xfrm>
          <a:off x="6684840" y="724614"/>
          <a:ext cx="91440" cy="1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7383"/>
              </a:lnTo>
              <a:lnTo>
                <a:pt x="134174" y="143738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B888C5-5E9E-485A-82F2-301EB0AA7474}">
      <dsp:nvSpPr>
        <dsp:cNvPr id="0" name=""/>
        <dsp:cNvSpPr/>
      </dsp:nvSpPr>
      <dsp:spPr>
        <a:xfrm>
          <a:off x="6819015" y="194086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HR People Strategy</a:t>
          </a:r>
        </a:p>
      </dsp:txBody>
      <dsp:txXfrm>
        <a:off x="6831969" y="1953815"/>
        <a:ext cx="681727" cy="416363"/>
      </dsp:txXfrm>
    </dsp:sp>
    <dsp:sp modelId="{195B6059-51CF-4AA8-824D-7213639283F4}">
      <dsp:nvSpPr>
        <dsp:cNvPr id="0" name=""/>
        <dsp:cNvSpPr/>
      </dsp:nvSpPr>
      <dsp:spPr>
        <a:xfrm>
          <a:off x="6684840" y="724614"/>
          <a:ext cx="91440" cy="1990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0223"/>
              </a:lnTo>
              <a:lnTo>
                <a:pt x="134174" y="199022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9D800-71D1-4D67-A3E5-7ABC78989774}">
      <dsp:nvSpPr>
        <dsp:cNvPr id="0" name=""/>
        <dsp:cNvSpPr/>
      </dsp:nvSpPr>
      <dsp:spPr>
        <a:xfrm>
          <a:off x="6819015" y="249370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Performance Achievement </a:t>
          </a:r>
        </a:p>
      </dsp:txBody>
      <dsp:txXfrm>
        <a:off x="6831969" y="2506655"/>
        <a:ext cx="681727" cy="416363"/>
      </dsp:txXfrm>
    </dsp:sp>
    <dsp:sp modelId="{AD14825E-7220-468D-9BF4-40C16EDADBD4}">
      <dsp:nvSpPr>
        <dsp:cNvPr id="0" name=""/>
        <dsp:cNvSpPr/>
      </dsp:nvSpPr>
      <dsp:spPr>
        <a:xfrm>
          <a:off x="6684840" y="724614"/>
          <a:ext cx="91440" cy="25430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3063"/>
              </a:lnTo>
              <a:lnTo>
                <a:pt x="134174" y="254306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B21C1-6BB3-428F-A5E2-C193CC96C02F}">
      <dsp:nvSpPr>
        <dsp:cNvPr id="0" name=""/>
        <dsp:cNvSpPr/>
      </dsp:nvSpPr>
      <dsp:spPr>
        <a:xfrm>
          <a:off x="6819015" y="304654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Specific Programmes of Works </a:t>
          </a:r>
        </a:p>
      </dsp:txBody>
      <dsp:txXfrm>
        <a:off x="6831969" y="3059495"/>
        <a:ext cx="681727" cy="416363"/>
      </dsp:txXfrm>
    </dsp:sp>
    <dsp:sp modelId="{E965A833-2D15-41A1-A12D-5F2F0D9BE9E4}">
      <dsp:nvSpPr>
        <dsp:cNvPr id="0" name=""/>
        <dsp:cNvSpPr/>
      </dsp:nvSpPr>
      <dsp:spPr>
        <a:xfrm>
          <a:off x="7747786" y="282342"/>
          <a:ext cx="884543" cy="44227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7620" rIns="1143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/>
            <a:t>Dr </a:t>
          </a:r>
          <a:r>
            <a:rPr lang="en-US" sz="600" b="1" kern="1200" dirty="0"/>
            <a:t>Hugh Brady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u="sng" kern="1200" dirty="0"/>
            <a:t> Corporate Compliance &amp; Resource Optimisation</a:t>
          </a:r>
        </a:p>
      </dsp:txBody>
      <dsp:txXfrm>
        <a:off x="7760740" y="295296"/>
        <a:ext cx="858635" cy="416363"/>
      </dsp:txXfrm>
    </dsp:sp>
    <dsp:sp modelId="{3A76FDC9-6ADE-43FD-AB08-D2DE84F6A4C1}">
      <dsp:nvSpPr>
        <dsp:cNvPr id="0" name=""/>
        <dsp:cNvSpPr/>
      </dsp:nvSpPr>
      <dsp:spPr>
        <a:xfrm>
          <a:off x="7790520" y="724614"/>
          <a:ext cx="91440" cy="3317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703"/>
              </a:lnTo>
              <a:lnTo>
                <a:pt x="134174" y="3317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B54EE-0A3E-4230-898A-C5609FBDE1FA}">
      <dsp:nvSpPr>
        <dsp:cNvPr id="0" name=""/>
        <dsp:cNvSpPr/>
      </dsp:nvSpPr>
      <dsp:spPr>
        <a:xfrm>
          <a:off x="7924694" y="835182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HR Risk Management</a:t>
          </a:r>
        </a:p>
      </dsp:txBody>
      <dsp:txXfrm>
        <a:off x="7937648" y="848136"/>
        <a:ext cx="681727" cy="416363"/>
      </dsp:txXfrm>
    </dsp:sp>
    <dsp:sp modelId="{826F102A-A65B-4644-AB96-B80C593CBD81}">
      <dsp:nvSpPr>
        <dsp:cNvPr id="0" name=""/>
        <dsp:cNvSpPr/>
      </dsp:nvSpPr>
      <dsp:spPr>
        <a:xfrm>
          <a:off x="7790520" y="724614"/>
          <a:ext cx="91440" cy="8845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4543"/>
              </a:lnTo>
              <a:lnTo>
                <a:pt x="134174" y="88454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29547-176A-4D38-BEB3-307C35F4776D}">
      <dsp:nvSpPr>
        <dsp:cNvPr id="0" name=""/>
        <dsp:cNvSpPr/>
      </dsp:nvSpPr>
      <dsp:spPr>
        <a:xfrm>
          <a:off x="7924694" y="138802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National Pay-Related Assurance</a:t>
          </a:r>
        </a:p>
      </dsp:txBody>
      <dsp:txXfrm>
        <a:off x="7937648" y="1400975"/>
        <a:ext cx="681727" cy="416363"/>
      </dsp:txXfrm>
    </dsp:sp>
    <dsp:sp modelId="{073FB657-80B6-48F7-9A68-91679FB19481}">
      <dsp:nvSpPr>
        <dsp:cNvPr id="0" name=""/>
        <dsp:cNvSpPr/>
      </dsp:nvSpPr>
      <dsp:spPr>
        <a:xfrm>
          <a:off x="7790520" y="724614"/>
          <a:ext cx="91440" cy="1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7383"/>
              </a:lnTo>
              <a:lnTo>
                <a:pt x="134174" y="143738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9F4662-0FAD-4304-8829-C4532A8513AD}">
      <dsp:nvSpPr>
        <dsp:cNvPr id="0" name=""/>
        <dsp:cNvSpPr/>
      </dsp:nvSpPr>
      <dsp:spPr>
        <a:xfrm>
          <a:off x="7924694" y="194086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Data Analysis </a:t>
          </a:r>
        </a:p>
      </dsp:txBody>
      <dsp:txXfrm>
        <a:off x="7937648" y="1953815"/>
        <a:ext cx="681727" cy="416363"/>
      </dsp:txXfrm>
    </dsp:sp>
    <dsp:sp modelId="{FAFFE49C-8C0D-4348-88D6-1CAA6BF7238F}">
      <dsp:nvSpPr>
        <dsp:cNvPr id="0" name=""/>
        <dsp:cNvSpPr/>
      </dsp:nvSpPr>
      <dsp:spPr>
        <a:xfrm>
          <a:off x="7790520" y="724614"/>
          <a:ext cx="91440" cy="1990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0223"/>
              </a:lnTo>
              <a:lnTo>
                <a:pt x="134174" y="199022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83AC6-11AF-47AA-9A38-D6A3A6D7DF58}">
      <dsp:nvSpPr>
        <dsp:cNvPr id="0" name=""/>
        <dsp:cNvSpPr/>
      </dsp:nvSpPr>
      <dsp:spPr>
        <a:xfrm>
          <a:off x="7924694" y="249370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Ad-Hoc or customised Reporting</a:t>
          </a:r>
        </a:p>
      </dsp:txBody>
      <dsp:txXfrm>
        <a:off x="7937648" y="2506655"/>
        <a:ext cx="681727" cy="416363"/>
      </dsp:txXfrm>
    </dsp:sp>
    <dsp:sp modelId="{18F79B11-BAF1-4826-9610-95427AEA76CF}">
      <dsp:nvSpPr>
        <dsp:cNvPr id="0" name=""/>
        <dsp:cNvSpPr/>
      </dsp:nvSpPr>
      <dsp:spPr>
        <a:xfrm>
          <a:off x="7790520" y="724614"/>
          <a:ext cx="91440" cy="25430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3063"/>
              </a:lnTo>
              <a:lnTo>
                <a:pt x="134174" y="254306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EF2883-288A-419C-A67A-A6D8304D556D}">
      <dsp:nvSpPr>
        <dsp:cNvPr id="0" name=""/>
        <dsp:cNvSpPr/>
      </dsp:nvSpPr>
      <dsp:spPr>
        <a:xfrm>
          <a:off x="7924694" y="304654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Job Evaluation</a:t>
          </a:r>
        </a:p>
      </dsp:txBody>
      <dsp:txXfrm>
        <a:off x="7937648" y="3059495"/>
        <a:ext cx="681727" cy="416363"/>
      </dsp:txXfrm>
    </dsp:sp>
    <dsp:sp modelId="{0FCD23A5-B695-4304-956E-DA7CC76472A7}">
      <dsp:nvSpPr>
        <dsp:cNvPr id="0" name=""/>
        <dsp:cNvSpPr/>
      </dsp:nvSpPr>
      <dsp:spPr>
        <a:xfrm>
          <a:off x="7790520" y="724614"/>
          <a:ext cx="91440" cy="30959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95903"/>
              </a:lnTo>
              <a:lnTo>
                <a:pt x="134174" y="30959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35F15F-56FF-447D-B3F6-F0E5C479CFB5}">
      <dsp:nvSpPr>
        <dsp:cNvPr id="0" name=""/>
        <dsp:cNvSpPr/>
      </dsp:nvSpPr>
      <dsp:spPr>
        <a:xfrm>
          <a:off x="7924694" y="359938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Organisational Maintenance</a:t>
          </a:r>
        </a:p>
      </dsp:txBody>
      <dsp:txXfrm>
        <a:off x="7937648" y="3612335"/>
        <a:ext cx="681727" cy="416363"/>
      </dsp:txXfrm>
    </dsp:sp>
    <dsp:sp modelId="{EF9A3F87-540B-42E5-9FA9-16248F904364}">
      <dsp:nvSpPr>
        <dsp:cNvPr id="0" name=""/>
        <dsp:cNvSpPr/>
      </dsp:nvSpPr>
      <dsp:spPr>
        <a:xfrm>
          <a:off x="7790520" y="724614"/>
          <a:ext cx="91440" cy="3648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48743"/>
              </a:lnTo>
              <a:lnTo>
                <a:pt x="134174" y="364874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11FAC-E17E-4FB2-8DAD-25B5F2C65B48}">
      <dsp:nvSpPr>
        <dsp:cNvPr id="0" name=""/>
        <dsp:cNvSpPr/>
      </dsp:nvSpPr>
      <dsp:spPr>
        <a:xfrm>
          <a:off x="7924694" y="415222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HR Finance Management</a:t>
          </a:r>
        </a:p>
      </dsp:txBody>
      <dsp:txXfrm>
        <a:off x="7937648" y="4165175"/>
        <a:ext cx="681727" cy="416363"/>
      </dsp:txXfrm>
    </dsp:sp>
    <dsp:sp modelId="{B2ACABB3-2C69-42BE-8349-2A09D03E3512}">
      <dsp:nvSpPr>
        <dsp:cNvPr id="0" name=""/>
        <dsp:cNvSpPr/>
      </dsp:nvSpPr>
      <dsp:spPr>
        <a:xfrm>
          <a:off x="7790520" y="724614"/>
          <a:ext cx="91440" cy="42015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01582"/>
              </a:lnTo>
              <a:lnTo>
                <a:pt x="134174" y="4201582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2C0C4A-E346-4998-94EE-E463CE90F87A}">
      <dsp:nvSpPr>
        <dsp:cNvPr id="0" name=""/>
        <dsp:cNvSpPr/>
      </dsp:nvSpPr>
      <dsp:spPr>
        <a:xfrm>
          <a:off x="7924694" y="470506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Compliance</a:t>
          </a:r>
        </a:p>
      </dsp:txBody>
      <dsp:txXfrm>
        <a:off x="7937648" y="4718015"/>
        <a:ext cx="681727" cy="416363"/>
      </dsp:txXfrm>
    </dsp:sp>
    <dsp:sp modelId="{65AE3489-5888-4BED-A2FA-B805C76CB5BC}">
      <dsp:nvSpPr>
        <dsp:cNvPr id="0" name=""/>
        <dsp:cNvSpPr/>
      </dsp:nvSpPr>
      <dsp:spPr>
        <a:xfrm>
          <a:off x="7790520" y="724614"/>
          <a:ext cx="91440" cy="47544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54422"/>
              </a:lnTo>
              <a:lnTo>
                <a:pt x="134174" y="4754422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4DD035-F763-4F23-B726-0EC07CD84D2A}">
      <dsp:nvSpPr>
        <dsp:cNvPr id="0" name=""/>
        <dsp:cNvSpPr/>
      </dsp:nvSpPr>
      <dsp:spPr>
        <a:xfrm>
          <a:off x="7924694" y="5257900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Time </a:t>
          </a:r>
          <a:r>
            <a:rPr lang="en-IE" sz="500" kern="1200"/>
            <a:t>and Attendance Unit </a:t>
          </a:r>
          <a:endParaRPr lang="en-IE" sz="500" kern="1200" dirty="0"/>
        </a:p>
      </dsp:txBody>
      <dsp:txXfrm>
        <a:off x="7937648" y="5270854"/>
        <a:ext cx="681727" cy="416363"/>
      </dsp:txXfrm>
    </dsp:sp>
    <dsp:sp modelId="{FC803B2D-69BC-49DF-8E57-2A734517F9D5}">
      <dsp:nvSpPr>
        <dsp:cNvPr id="0" name=""/>
        <dsp:cNvSpPr/>
      </dsp:nvSpPr>
      <dsp:spPr>
        <a:xfrm>
          <a:off x="8853465" y="282342"/>
          <a:ext cx="884543" cy="44227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7620" rIns="1143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/>
            <a:t>Mr Ivan McConkey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u="sng" kern="1200" dirty="0"/>
            <a:t>National Integrated Staff Records and Pay Programme (NiSRP)</a:t>
          </a:r>
        </a:p>
      </dsp:txBody>
      <dsp:txXfrm>
        <a:off x="8866419" y="295296"/>
        <a:ext cx="858635" cy="416363"/>
      </dsp:txXfrm>
    </dsp:sp>
    <dsp:sp modelId="{6C195BF0-866E-4DAE-8EE3-0142FC516056}">
      <dsp:nvSpPr>
        <dsp:cNvPr id="0" name=""/>
        <dsp:cNvSpPr/>
      </dsp:nvSpPr>
      <dsp:spPr>
        <a:xfrm>
          <a:off x="8896200" y="724614"/>
          <a:ext cx="91440" cy="3317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703"/>
              </a:lnTo>
              <a:lnTo>
                <a:pt x="134174" y="3317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F411FD-4B5B-427A-A050-F956E61102D0}">
      <dsp:nvSpPr>
        <dsp:cNvPr id="0" name=""/>
        <dsp:cNvSpPr/>
      </dsp:nvSpPr>
      <dsp:spPr>
        <a:xfrm>
          <a:off x="9030374" y="835182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Implementation of NiSRP across HSE</a:t>
          </a:r>
        </a:p>
      </dsp:txBody>
      <dsp:txXfrm>
        <a:off x="9043328" y="848136"/>
        <a:ext cx="681727" cy="416363"/>
      </dsp:txXfrm>
    </dsp:sp>
    <dsp:sp modelId="{EDF4F329-B0B1-4577-857C-D5400DECF116}">
      <dsp:nvSpPr>
        <dsp:cNvPr id="0" name=""/>
        <dsp:cNvSpPr/>
      </dsp:nvSpPr>
      <dsp:spPr>
        <a:xfrm>
          <a:off x="8896200" y="724614"/>
          <a:ext cx="91440" cy="8845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4543"/>
              </a:lnTo>
              <a:lnTo>
                <a:pt x="134174" y="88454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67633-9899-4E1A-B915-074DBFB54B5E}">
      <dsp:nvSpPr>
        <dsp:cNvPr id="0" name=""/>
        <dsp:cNvSpPr/>
      </dsp:nvSpPr>
      <dsp:spPr>
        <a:xfrm>
          <a:off x="9030374" y="138802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NiSRP Self Service Helpdesk and Support  </a:t>
          </a:r>
        </a:p>
      </dsp:txBody>
      <dsp:txXfrm>
        <a:off x="9043328" y="1400975"/>
        <a:ext cx="681727" cy="416363"/>
      </dsp:txXfrm>
    </dsp:sp>
    <dsp:sp modelId="{A28ABB8A-BE77-4E8A-9A40-D8BBBF2C3000}">
      <dsp:nvSpPr>
        <dsp:cNvPr id="0" name=""/>
        <dsp:cNvSpPr/>
      </dsp:nvSpPr>
      <dsp:spPr>
        <a:xfrm>
          <a:off x="8896200" y="724614"/>
          <a:ext cx="91440" cy="1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7383"/>
              </a:lnTo>
              <a:lnTo>
                <a:pt x="134174" y="143738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04C3AA-F78F-43A1-8A1E-1C3F32DFDC55}">
      <dsp:nvSpPr>
        <dsp:cNvPr id="0" name=""/>
        <dsp:cNvSpPr/>
      </dsp:nvSpPr>
      <dsp:spPr>
        <a:xfrm>
          <a:off x="9030374" y="194086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National Business Process Standardisation</a:t>
          </a:r>
        </a:p>
      </dsp:txBody>
      <dsp:txXfrm>
        <a:off x="9043328" y="1953815"/>
        <a:ext cx="681727" cy="416363"/>
      </dsp:txXfrm>
    </dsp:sp>
    <dsp:sp modelId="{A4641BAA-BA5F-4AC9-A438-C0191ADBB9ED}">
      <dsp:nvSpPr>
        <dsp:cNvPr id="0" name=""/>
        <dsp:cNvSpPr/>
      </dsp:nvSpPr>
      <dsp:spPr>
        <a:xfrm>
          <a:off x="8896200" y="724614"/>
          <a:ext cx="91440" cy="1990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0223"/>
              </a:lnTo>
              <a:lnTo>
                <a:pt x="134174" y="199022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DB84A5-BFC6-41C1-91FA-8A54A1E36243}">
      <dsp:nvSpPr>
        <dsp:cNvPr id="0" name=""/>
        <dsp:cNvSpPr/>
      </dsp:nvSpPr>
      <dsp:spPr>
        <a:xfrm>
          <a:off x="9030374" y="249370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Section 38 Agency Scoping Exercise for implementation of NiSRP Solution and HSE Shared Services</a:t>
          </a:r>
        </a:p>
      </dsp:txBody>
      <dsp:txXfrm>
        <a:off x="9043328" y="2506655"/>
        <a:ext cx="681727" cy="416363"/>
      </dsp:txXfrm>
    </dsp:sp>
    <dsp:sp modelId="{96DCC191-005D-4B84-B2C5-84254D52A554}">
      <dsp:nvSpPr>
        <dsp:cNvPr id="0" name=""/>
        <dsp:cNvSpPr/>
      </dsp:nvSpPr>
      <dsp:spPr>
        <a:xfrm>
          <a:off x="8896200" y="724614"/>
          <a:ext cx="91440" cy="25430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3063"/>
              </a:lnTo>
              <a:lnTo>
                <a:pt x="134174" y="254306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C1C9D-5B2B-4AAC-80CA-F4AC829A0352}">
      <dsp:nvSpPr>
        <dsp:cNvPr id="0" name=""/>
        <dsp:cNvSpPr/>
      </dsp:nvSpPr>
      <dsp:spPr>
        <a:xfrm>
          <a:off x="9030374" y="304654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Capture of Agency Staff Hours Worked at Source</a:t>
          </a:r>
        </a:p>
      </dsp:txBody>
      <dsp:txXfrm>
        <a:off x="9043328" y="3059495"/>
        <a:ext cx="681727" cy="416363"/>
      </dsp:txXfrm>
    </dsp:sp>
    <dsp:sp modelId="{F0B2EB72-C662-4EF9-AAEF-BB807AB4BACE}">
      <dsp:nvSpPr>
        <dsp:cNvPr id="0" name=""/>
        <dsp:cNvSpPr/>
      </dsp:nvSpPr>
      <dsp:spPr>
        <a:xfrm>
          <a:off x="9959145" y="282342"/>
          <a:ext cx="884543" cy="44227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7620" rIns="1143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/>
            <a:t>Dr Grant Jeffrey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u="sng" kern="1200" dirty="0"/>
            <a:t>Workplace Health &amp; Wellbeing </a:t>
          </a:r>
        </a:p>
      </dsp:txBody>
      <dsp:txXfrm>
        <a:off x="9972099" y="295296"/>
        <a:ext cx="858635" cy="416363"/>
      </dsp:txXfrm>
    </dsp:sp>
    <dsp:sp modelId="{C2A9508F-557A-4720-AB7F-6430DF55E3BD}">
      <dsp:nvSpPr>
        <dsp:cNvPr id="0" name=""/>
        <dsp:cNvSpPr/>
      </dsp:nvSpPr>
      <dsp:spPr>
        <a:xfrm>
          <a:off x="10001879" y="724614"/>
          <a:ext cx="91440" cy="3317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703"/>
              </a:lnTo>
              <a:lnTo>
                <a:pt x="134174" y="3317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82B278-F7A3-4B80-88A5-A0D95E6A9DBA}">
      <dsp:nvSpPr>
        <dsp:cNvPr id="0" name=""/>
        <dsp:cNvSpPr/>
      </dsp:nvSpPr>
      <dsp:spPr>
        <a:xfrm>
          <a:off x="10136054" y="835182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Occupational Health</a:t>
          </a:r>
          <a:endParaRPr lang="en-US" sz="500" kern="1200" dirty="0"/>
        </a:p>
      </dsp:txBody>
      <dsp:txXfrm>
        <a:off x="10149008" y="848136"/>
        <a:ext cx="681727" cy="416363"/>
      </dsp:txXfrm>
    </dsp:sp>
    <dsp:sp modelId="{9566AB8D-C954-4FAF-8F76-AD69E49DF9B7}">
      <dsp:nvSpPr>
        <dsp:cNvPr id="0" name=""/>
        <dsp:cNvSpPr/>
      </dsp:nvSpPr>
      <dsp:spPr>
        <a:xfrm>
          <a:off x="10001879" y="724614"/>
          <a:ext cx="91440" cy="8845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4543"/>
              </a:lnTo>
              <a:lnTo>
                <a:pt x="134174" y="88454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FBC655-FE0A-436F-B77D-F1EFAAED0DAC}">
      <dsp:nvSpPr>
        <dsp:cNvPr id="0" name=""/>
        <dsp:cNvSpPr/>
      </dsp:nvSpPr>
      <dsp:spPr>
        <a:xfrm>
          <a:off x="10136054" y="138802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Organisational Health</a:t>
          </a:r>
          <a:endParaRPr lang="en-US" sz="500" kern="1200" dirty="0"/>
        </a:p>
      </dsp:txBody>
      <dsp:txXfrm>
        <a:off x="10149008" y="1400975"/>
        <a:ext cx="681727" cy="416363"/>
      </dsp:txXfrm>
    </dsp:sp>
    <dsp:sp modelId="{207A83C7-282B-43A6-8469-70030E90F872}">
      <dsp:nvSpPr>
        <dsp:cNvPr id="0" name=""/>
        <dsp:cNvSpPr/>
      </dsp:nvSpPr>
      <dsp:spPr>
        <a:xfrm>
          <a:off x="10001879" y="724614"/>
          <a:ext cx="91440" cy="1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7383"/>
              </a:lnTo>
              <a:lnTo>
                <a:pt x="134174" y="143738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0B5F39-C0CF-47E9-AB45-D327F1777402}">
      <dsp:nvSpPr>
        <dsp:cNvPr id="0" name=""/>
        <dsp:cNvSpPr/>
      </dsp:nvSpPr>
      <dsp:spPr>
        <a:xfrm>
          <a:off x="10136054" y="194086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Health and Safety</a:t>
          </a:r>
        </a:p>
      </dsp:txBody>
      <dsp:txXfrm>
        <a:off x="10149008" y="1953815"/>
        <a:ext cx="681727" cy="416363"/>
      </dsp:txXfrm>
    </dsp:sp>
    <dsp:sp modelId="{89577026-E28B-42E0-8BD1-EF095349E7E9}">
      <dsp:nvSpPr>
        <dsp:cNvPr id="0" name=""/>
        <dsp:cNvSpPr/>
      </dsp:nvSpPr>
      <dsp:spPr>
        <a:xfrm>
          <a:off x="10001879" y="724614"/>
          <a:ext cx="91440" cy="1990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0223"/>
              </a:lnTo>
              <a:lnTo>
                <a:pt x="134174" y="199022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CE1AC-2EEE-431D-97F2-A9B280F33C69}">
      <dsp:nvSpPr>
        <dsp:cNvPr id="0" name=""/>
        <dsp:cNvSpPr/>
      </dsp:nvSpPr>
      <dsp:spPr>
        <a:xfrm>
          <a:off x="10136054" y="249370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Employee Assistance</a:t>
          </a:r>
        </a:p>
      </dsp:txBody>
      <dsp:txXfrm>
        <a:off x="10149008" y="2506655"/>
        <a:ext cx="681727" cy="416363"/>
      </dsp:txXfrm>
    </dsp:sp>
    <dsp:sp modelId="{F8A1B5A2-7889-4CB0-AC84-4E0B254A650B}">
      <dsp:nvSpPr>
        <dsp:cNvPr id="0" name=""/>
        <dsp:cNvSpPr/>
      </dsp:nvSpPr>
      <dsp:spPr>
        <a:xfrm>
          <a:off x="10001879" y="724614"/>
          <a:ext cx="91440" cy="25430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3063"/>
              </a:lnTo>
              <a:lnTo>
                <a:pt x="134174" y="254306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795459-E337-427B-92A4-E56FE911E50B}">
      <dsp:nvSpPr>
        <dsp:cNvPr id="0" name=""/>
        <dsp:cNvSpPr/>
      </dsp:nvSpPr>
      <dsp:spPr>
        <a:xfrm>
          <a:off x="10136054" y="304654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Rehabilitation</a:t>
          </a:r>
        </a:p>
      </dsp:txBody>
      <dsp:txXfrm>
        <a:off x="10149008" y="3059495"/>
        <a:ext cx="681727" cy="416363"/>
      </dsp:txXfrm>
    </dsp:sp>
    <dsp:sp modelId="{801DF71C-BB67-4739-858C-F26A3E40EC6A}">
      <dsp:nvSpPr>
        <dsp:cNvPr id="0" name=""/>
        <dsp:cNvSpPr/>
      </dsp:nvSpPr>
      <dsp:spPr>
        <a:xfrm>
          <a:off x="11064825" y="282342"/>
          <a:ext cx="884543" cy="44227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7620" rIns="1143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600" b="1" u="none" kern="1200" dirty="0"/>
            <a:t>Ms Mary Doran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600" b="1" u="sng" kern="1200" dirty="0"/>
            <a:t>Disabilities Workforce and Resourcing Lead</a:t>
          </a:r>
        </a:p>
      </dsp:txBody>
      <dsp:txXfrm>
        <a:off x="11077779" y="295296"/>
        <a:ext cx="858635" cy="416363"/>
      </dsp:txXfrm>
    </dsp:sp>
    <dsp:sp modelId="{204E00DC-C0F7-4B4C-87A2-242FFD20D520}">
      <dsp:nvSpPr>
        <dsp:cNvPr id="0" name=""/>
        <dsp:cNvSpPr/>
      </dsp:nvSpPr>
      <dsp:spPr>
        <a:xfrm>
          <a:off x="11107559" y="724614"/>
          <a:ext cx="91440" cy="3317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703"/>
              </a:lnTo>
              <a:lnTo>
                <a:pt x="134174" y="3317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A320B4-1347-45D8-8E4F-16882A30E2BC}">
      <dsp:nvSpPr>
        <dsp:cNvPr id="0" name=""/>
        <dsp:cNvSpPr/>
      </dsp:nvSpPr>
      <dsp:spPr>
        <a:xfrm>
          <a:off x="11241733" y="835182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Disabilities - Resourcing Strategy &amp; Workforce Planning</a:t>
          </a:r>
        </a:p>
      </dsp:txBody>
      <dsp:txXfrm>
        <a:off x="11254687" y="848136"/>
        <a:ext cx="681727" cy="416363"/>
      </dsp:txXfrm>
    </dsp:sp>
    <dsp:sp modelId="{929A29A7-7C22-479C-A02E-03A8A591AC2E}">
      <dsp:nvSpPr>
        <dsp:cNvPr id="0" name=""/>
        <dsp:cNvSpPr/>
      </dsp:nvSpPr>
      <dsp:spPr>
        <a:xfrm>
          <a:off x="11107559" y="724614"/>
          <a:ext cx="91440" cy="8845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4543"/>
              </a:lnTo>
              <a:lnTo>
                <a:pt x="134174" y="88454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775FD3-865E-4B5E-A57F-4DE8846A4C71}">
      <dsp:nvSpPr>
        <dsp:cNvPr id="0" name=""/>
        <dsp:cNvSpPr/>
      </dsp:nvSpPr>
      <dsp:spPr>
        <a:xfrm>
          <a:off x="11241733" y="138802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Disabilities Workforce- Engagement &amp; Culture </a:t>
          </a:r>
          <a:endParaRPr lang="en-US" sz="500" kern="1200" dirty="0"/>
        </a:p>
      </dsp:txBody>
      <dsp:txXfrm>
        <a:off x="11254687" y="1400975"/>
        <a:ext cx="681727" cy="416363"/>
      </dsp:txXfrm>
    </dsp:sp>
    <dsp:sp modelId="{8F645D92-BC41-4664-BF56-305FF9316759}">
      <dsp:nvSpPr>
        <dsp:cNvPr id="0" name=""/>
        <dsp:cNvSpPr/>
      </dsp:nvSpPr>
      <dsp:spPr>
        <a:xfrm>
          <a:off x="11107559" y="724614"/>
          <a:ext cx="91440" cy="1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7383"/>
              </a:lnTo>
              <a:lnTo>
                <a:pt x="134174" y="143738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386B55-77A9-4EA9-BE8A-8F0A86274F85}">
      <dsp:nvSpPr>
        <dsp:cNvPr id="0" name=""/>
        <dsp:cNvSpPr/>
      </dsp:nvSpPr>
      <dsp:spPr>
        <a:xfrm>
          <a:off x="11241733" y="1940861"/>
          <a:ext cx="707635" cy="4422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00" kern="1200" dirty="0"/>
            <a:t>Disabilities Workforce- Talent Attraction &amp; Growth </a:t>
          </a:r>
        </a:p>
      </dsp:txBody>
      <dsp:txXfrm>
        <a:off x="11254687" y="1953815"/>
        <a:ext cx="681727" cy="416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E2236-A92C-4209-8B78-4680B739F720}" type="datetimeFigureOut">
              <a:rPr lang="en-IE" smtClean="0"/>
              <a:t>01/08/2025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9FB54-7D18-44AF-98AF-44D7775FE0C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3975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IE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lang="en-IE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15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2EA0D-F0F3-44E5-8708-3D60458C3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4F5EF-0785-41D9-9193-08D98524B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12A9C-6514-4743-A8AC-0081B6DB4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B8D0D-7ECC-4C93-A57B-BED04FE5E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DRAFT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79FF6-5B42-4813-8B15-AAEC7DC92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F92-538F-439D-8B1C-DF33AB9FC9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55056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6627C-A190-4712-8E75-473D4971D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B62115-49F9-4FDD-B0AB-5D040EDDA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CDB7C-D0FE-4DD5-BE4C-40C4BEB0E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510A6-10BF-4B53-AB35-166B75872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DRAFT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F47C0-D9BE-4536-B8C2-2FA48CEE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F92-538F-439D-8B1C-DF33AB9FC9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765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534336-9CD4-4054-8165-AF0BAA33A3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C3567A-EAE3-49E6-854A-C5C6786A9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DB564-7278-4173-815B-F26FDDA3C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161F3-0FF5-4EB4-AB50-71F6BC29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DRAFT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34A8D-5256-40FC-A370-A8EAC800B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F92-538F-439D-8B1C-DF33AB9FC9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4640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id="{5790A114-7202-C04D-B2ED-13180DF9F6CB}"/>
              </a:ext>
            </a:extLst>
          </p:cNvPr>
          <p:cNvSpPr txBox="1">
            <a:spLocks/>
          </p:cNvSpPr>
          <p:nvPr userDrawn="1"/>
        </p:nvSpPr>
        <p:spPr>
          <a:xfrm>
            <a:off x="1632000" y="432002"/>
            <a:ext cx="10515600" cy="75025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2B8EAEF-FD7E-A34D-A34A-ECED6073EE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2001" y="401456"/>
            <a:ext cx="8158547" cy="78080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CA4C962-CB06-AC4A-BE01-3D0FAC870B0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212803"/>
            <a:ext cx="12147600" cy="545026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9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3DB12-1391-4C8E-9B33-5C7D62DDD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53396-D4AA-4E05-91B7-D9D5F2533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15E97-3B3D-41BF-97CA-C9F653756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CB379-602A-4871-8C67-BFD145D4B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DRAFT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AD799-B87D-4F4A-B907-9A5FA79D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F92-538F-439D-8B1C-DF33AB9FC9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043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BC294-3988-447F-A335-C38622F86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9BF368-183C-48A7-9A5D-12EE82E85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98DA4-B458-4169-A42D-F31F37F8D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77865-9016-48FD-9359-D5AC8C05F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DRAFT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B65F3-C92F-4901-9D21-B33B5B1E9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F92-538F-439D-8B1C-DF33AB9FC9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238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74576-21F5-42E3-8A90-D388B95DC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FF1BD-CE37-4C18-A743-CD340B6F2B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C6163C-1026-4A3F-A1BA-8D5ACFEEB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AC39A-96C6-42A5-A354-39895CF01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D98B0-B8BB-43AF-8B20-1244B1FBF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DRAFT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9CDC21-DC08-4041-B93C-AF4310FFD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F92-538F-439D-8B1C-DF33AB9FC9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902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B3A46-9985-4623-B5AB-EA1EBE66B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4C475-A264-4ED4-A91E-D4F686B30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D56F7-4B10-499D-BCD3-697EE3DAC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DBAA5-2EA5-4060-B67C-36B92AFE2C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64FB49-4BA2-4023-8A49-A5FF95911B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05B739-B2C4-4A77-B5AF-BFCF878DE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48E8BF-C817-488A-BF50-AF09C176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DRAFT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6E7FBA-604A-4146-8C7D-613D7E93C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F92-538F-439D-8B1C-DF33AB9FC9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88493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AC778-D91F-46AF-9586-B065D478B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2179E4-5D0E-4317-B1DB-0E166A212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4D141-2BCE-4500-86BE-6FD14A61B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DRAFT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2D4A0-86AB-4A58-AA97-8942E0515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F92-538F-439D-8B1C-DF33AB9FC9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7862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5C2373-E0F1-4214-B8F2-413BFEBA4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223A94-1897-4A61-A5C4-E69DE2DA9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DRAFT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BD621-B350-44B0-A474-4C7DAF0C9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F92-538F-439D-8B1C-DF33AB9FC9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3176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45968-FA3F-4CC4-87EB-D2DA0BD1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8005F-EA94-4ED8-BE6B-B810156F3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9E20D2-A7D0-4193-84E7-B01EC990B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FDA1E-E728-4DBB-B76C-B400BDD6A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D53C1-33FC-4601-A4B8-865A44FF2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DRAFT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94F5D-AE04-4BBC-B1F4-A4734D049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F92-538F-439D-8B1C-DF33AB9FC9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211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4E33E-B799-4C2B-9E51-0975CB7BA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609500-85B8-43F7-9DA8-C760E3FE6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5C5C83-0468-444C-A489-D1BB5538E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15E5AA-E18B-4496-9949-AB6132C54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835CF-478E-4153-BA13-3C6F6C89D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DRAFT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D6B72B-011D-47D0-9E22-897983C9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F92-538F-439D-8B1C-DF33AB9FC9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059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2F91C2-1407-4442-94FA-363811B90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468A28-022F-45E9-B190-6F199870F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E6F91-739E-4E65-900B-BAACAB4669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685F1-3B32-486F-85BF-8D21BDFD0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/>
              <a:t>DRAFT</a:t>
            </a:r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662EC-78DE-487B-A91B-99FB959DF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7468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5B21E6-C2F2-0DCE-056A-0644DFC631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94527" y="309586"/>
            <a:ext cx="8158547" cy="780801"/>
          </a:xfrm>
        </p:spPr>
        <p:txBody>
          <a:bodyPr/>
          <a:lstStyle/>
          <a:p>
            <a:r>
              <a:rPr lang="en-IE" dirty="0"/>
              <a:t>Anne Marie Hoey – Chief People Officer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B99FD3-A0BB-095C-97A9-17DCD1A5C3B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/>
              <a:t>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9714CF29-6B24-4AE2-03D8-4BCF22D1FF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5431761"/>
              </p:ext>
            </p:extLst>
          </p:nvPr>
        </p:nvGraphicFramePr>
        <p:xfrm>
          <a:off x="190204" y="967969"/>
          <a:ext cx="11957397" cy="5982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47BD66B-AB4D-08E0-D1F9-D6DCCBB1D422}"/>
              </a:ext>
            </a:extLst>
          </p:cNvPr>
          <p:cNvSpPr txBox="1"/>
          <p:nvPr/>
        </p:nvSpPr>
        <p:spPr>
          <a:xfrm>
            <a:off x="10917754" y="6950484"/>
            <a:ext cx="14681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IE" sz="1000" dirty="0">
                <a:solidFill>
                  <a:prstClr val="black"/>
                </a:solidFill>
                <a:latin typeface="Calibri" panose="020F0502020204030204"/>
                <a:cs typeface="Arial"/>
                <a:sym typeface="Arial"/>
              </a:rPr>
              <a:t>20</a:t>
            </a:r>
            <a:r>
              <a:rPr lang="en-IE" sz="1000" baseline="30000" dirty="0">
                <a:solidFill>
                  <a:prstClr val="black"/>
                </a:solidFill>
                <a:latin typeface="Calibri" panose="020F0502020204030204"/>
                <a:cs typeface="Arial"/>
                <a:sym typeface="Arial"/>
              </a:rPr>
              <a:t>th</a:t>
            </a:r>
            <a:r>
              <a:rPr lang="en-IE" sz="1000" dirty="0">
                <a:solidFill>
                  <a:prstClr val="black"/>
                </a:solidFill>
                <a:latin typeface="Calibri" panose="020F0502020204030204"/>
                <a:cs typeface="Arial"/>
                <a:sym typeface="Arial"/>
              </a:rPr>
              <a:t> May 2024</a:t>
            </a:r>
          </a:p>
        </p:txBody>
      </p:sp>
    </p:spTree>
    <p:extLst>
      <p:ext uri="{BB962C8B-B14F-4D97-AF65-F5344CB8AC3E}">
        <p14:creationId xmlns:p14="http://schemas.microsoft.com/office/powerpoint/2010/main" val="22650275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346</Words>
  <Application>Microsoft Office PowerPoint</Application>
  <PresentationFormat>Widescreen</PresentationFormat>
  <Paragraphs>84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1_Office Theme</vt:lpstr>
      <vt:lpstr>PowerPoint Presentation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Elaine Tobin</dc:creator>
  <cp:lastModifiedBy>Elaine Tobin</cp:lastModifiedBy>
  <cp:revision>4</cp:revision>
  <dcterms:created xsi:type="dcterms:W3CDTF">2025-07-10T15:44:44Z</dcterms:created>
  <dcterms:modified xsi:type="dcterms:W3CDTF">2025-08-01T08:46:45Z</dcterms:modified>
</cp:coreProperties>
</file>